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134807028" r:id="rId2"/>
    <p:sldId id="2134806906" r:id="rId3"/>
    <p:sldId id="2134806893" r:id="rId4"/>
    <p:sldId id="2134807029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641C8D-ADC9-F38C-9BF9-B9AE62D14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E64EE59-6EF8-CFBB-EC97-7D6B9CD09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5E6A14-9613-845E-040D-D889065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47D2-5FB6-49F3-9933-FC5D08E157DE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3F0323-1ED0-0F4A-FB61-D6945B3DD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B28A99-ABBF-B9EB-89B3-CC594F48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BAB08-EE04-4669-A59C-47064A16A8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430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AA4FB-48E8-1583-3EA7-0D0697B6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9B64BFB-C12A-E632-7A75-F3652C9E3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1E48F0-65E3-C97E-18A4-0926AC3A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47D2-5FB6-49F3-9933-FC5D08E157DE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2EA716-DBF9-22F8-8875-1E3B19725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868969-89FA-9859-1F3C-DC40ADAD5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BAB08-EE04-4669-A59C-47064A16A8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950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81ADE68-DB8C-4170-18A9-95375C74C5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88E600E-5470-9198-28AF-7EA7C29A0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8C450D-89D8-6A9E-0E63-3EC097492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47D2-5FB6-49F3-9933-FC5D08E157DE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0ACEF2-B327-9CC7-50AB-98D502BED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B334AE-1557-4CAC-490D-BF29EC36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BAB08-EE04-4669-A59C-47064A16A8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190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LogoEng" hidden="1"/>
          <p:cNvSpPr>
            <a:spLocks noEditPoints="1"/>
          </p:cNvSpPr>
          <p:nvPr/>
        </p:nvSpPr>
        <p:spPr bwMode="auto">
          <a:xfrm>
            <a:off x="10506142" y="5873922"/>
            <a:ext cx="1298919" cy="453600"/>
          </a:xfrm>
          <a:custGeom>
            <a:avLst/>
            <a:gdLst>
              <a:gd name="T0" fmla="*/ 1992 w 4450"/>
              <a:gd name="T1" fmla="*/ 1156 h 2072"/>
              <a:gd name="T2" fmla="*/ 1998 w 4450"/>
              <a:gd name="T3" fmla="*/ 1076 h 2072"/>
              <a:gd name="T4" fmla="*/ 2976 w 4450"/>
              <a:gd name="T5" fmla="*/ 1058 h 2072"/>
              <a:gd name="T6" fmla="*/ 2962 w 4450"/>
              <a:gd name="T7" fmla="*/ 654 h 2072"/>
              <a:gd name="T8" fmla="*/ 2840 w 4450"/>
              <a:gd name="T9" fmla="*/ 716 h 2072"/>
              <a:gd name="T10" fmla="*/ 2854 w 4450"/>
              <a:gd name="T11" fmla="*/ 1018 h 2072"/>
              <a:gd name="T12" fmla="*/ 3376 w 4450"/>
              <a:gd name="T13" fmla="*/ 1072 h 2072"/>
              <a:gd name="T14" fmla="*/ 3386 w 4450"/>
              <a:gd name="T15" fmla="*/ 672 h 2072"/>
              <a:gd name="T16" fmla="*/ 3214 w 4450"/>
              <a:gd name="T17" fmla="*/ 1102 h 2072"/>
              <a:gd name="T18" fmla="*/ 3274 w 4450"/>
              <a:gd name="T19" fmla="*/ 1002 h 2072"/>
              <a:gd name="T20" fmla="*/ 4306 w 4450"/>
              <a:gd name="T21" fmla="*/ 896 h 2072"/>
              <a:gd name="T22" fmla="*/ 3600 w 4450"/>
              <a:gd name="T23" fmla="*/ 1348 h 2072"/>
              <a:gd name="T24" fmla="*/ 3816 w 4450"/>
              <a:gd name="T25" fmla="*/ 1260 h 2072"/>
              <a:gd name="T26" fmla="*/ 3772 w 4450"/>
              <a:gd name="T27" fmla="*/ 638 h 2072"/>
              <a:gd name="T28" fmla="*/ 3524 w 4450"/>
              <a:gd name="T29" fmla="*/ 654 h 2072"/>
              <a:gd name="T30" fmla="*/ 3512 w 4450"/>
              <a:gd name="T31" fmla="*/ 1302 h 2072"/>
              <a:gd name="T32" fmla="*/ 3628 w 4450"/>
              <a:gd name="T33" fmla="*/ 742 h 2072"/>
              <a:gd name="T34" fmla="*/ 3688 w 4450"/>
              <a:gd name="T35" fmla="*/ 742 h 2072"/>
              <a:gd name="T36" fmla="*/ 3646 w 4450"/>
              <a:gd name="T37" fmla="*/ 1256 h 2072"/>
              <a:gd name="T38" fmla="*/ 1696 w 4450"/>
              <a:gd name="T39" fmla="*/ 1344 h 2072"/>
              <a:gd name="T40" fmla="*/ 1600 w 4450"/>
              <a:gd name="T41" fmla="*/ 992 h 2072"/>
              <a:gd name="T42" fmla="*/ 1606 w 4450"/>
              <a:gd name="T43" fmla="*/ 1260 h 2072"/>
              <a:gd name="T44" fmla="*/ 1576 w 4450"/>
              <a:gd name="T45" fmla="*/ 740 h 2072"/>
              <a:gd name="T46" fmla="*/ 1638 w 4450"/>
              <a:gd name="T47" fmla="*/ 856 h 2072"/>
              <a:gd name="T48" fmla="*/ 1710 w 4450"/>
              <a:gd name="T49" fmla="*/ 634 h 2072"/>
              <a:gd name="T50" fmla="*/ 1466 w 4450"/>
              <a:gd name="T51" fmla="*/ 662 h 2072"/>
              <a:gd name="T52" fmla="*/ 1466 w 4450"/>
              <a:gd name="T53" fmla="*/ 1312 h 2072"/>
              <a:gd name="T54" fmla="*/ 4450 w 4450"/>
              <a:gd name="T55" fmla="*/ 1590 h 2072"/>
              <a:gd name="T56" fmla="*/ 1572 w 4450"/>
              <a:gd name="T57" fmla="*/ 1668 h 2072"/>
              <a:gd name="T58" fmla="*/ 2628 w 4450"/>
              <a:gd name="T59" fmla="*/ 1726 h 2072"/>
              <a:gd name="T60" fmla="*/ 2628 w 4450"/>
              <a:gd name="T61" fmla="*/ 1726 h 2072"/>
              <a:gd name="T62" fmla="*/ 4324 w 4450"/>
              <a:gd name="T63" fmla="*/ 1726 h 2072"/>
              <a:gd name="T64" fmla="*/ 936 w 4450"/>
              <a:gd name="T65" fmla="*/ 1218 h 2072"/>
              <a:gd name="T66" fmla="*/ 1170 w 4450"/>
              <a:gd name="T67" fmla="*/ 906 h 2072"/>
              <a:gd name="T68" fmla="*/ 1162 w 4450"/>
              <a:gd name="T69" fmla="*/ 374 h 2072"/>
              <a:gd name="T70" fmla="*/ 944 w 4450"/>
              <a:gd name="T71" fmla="*/ 78 h 2072"/>
              <a:gd name="T72" fmla="*/ 790 w 4450"/>
              <a:gd name="T73" fmla="*/ 684 h 2072"/>
              <a:gd name="T74" fmla="*/ 992 w 4450"/>
              <a:gd name="T75" fmla="*/ 1260 h 2072"/>
              <a:gd name="T76" fmla="*/ 958 w 4450"/>
              <a:gd name="T77" fmla="*/ 870 h 2072"/>
              <a:gd name="T78" fmla="*/ 1050 w 4450"/>
              <a:gd name="T79" fmla="*/ 1012 h 2072"/>
              <a:gd name="T80" fmla="*/ 838 w 4450"/>
              <a:gd name="T81" fmla="*/ 624 h 2072"/>
              <a:gd name="T82" fmla="*/ 992 w 4450"/>
              <a:gd name="T83" fmla="*/ 102 h 2072"/>
              <a:gd name="T84" fmla="*/ 1142 w 4450"/>
              <a:gd name="T85" fmla="*/ 556 h 2072"/>
              <a:gd name="T86" fmla="*/ 1124 w 4450"/>
              <a:gd name="T87" fmla="*/ 760 h 2072"/>
              <a:gd name="T88" fmla="*/ 992 w 4450"/>
              <a:gd name="T89" fmla="*/ 314 h 2072"/>
              <a:gd name="T90" fmla="*/ 864 w 4450"/>
              <a:gd name="T91" fmla="*/ 742 h 2072"/>
              <a:gd name="T92" fmla="*/ 724 w 4450"/>
              <a:gd name="T93" fmla="*/ 1576 h 2072"/>
              <a:gd name="T94" fmla="*/ 908 w 4450"/>
              <a:gd name="T95" fmla="*/ 1520 h 2072"/>
              <a:gd name="T96" fmla="*/ 1064 w 4450"/>
              <a:gd name="T97" fmla="*/ 1660 h 2072"/>
              <a:gd name="T98" fmla="*/ 1012 w 4450"/>
              <a:gd name="T99" fmla="*/ 1862 h 2072"/>
              <a:gd name="T100" fmla="*/ 802 w 4450"/>
              <a:gd name="T101" fmla="*/ 1974 h 2072"/>
              <a:gd name="T102" fmla="*/ 436 w 4450"/>
              <a:gd name="T103" fmla="*/ 1862 h 2072"/>
              <a:gd name="T104" fmla="*/ 330 w 4450"/>
              <a:gd name="T105" fmla="*/ 1478 h 2072"/>
              <a:gd name="T106" fmla="*/ 570 w 4450"/>
              <a:gd name="T107" fmla="*/ 1202 h 2072"/>
              <a:gd name="T108" fmla="*/ 508 w 4450"/>
              <a:gd name="T109" fmla="*/ 662 h 2072"/>
              <a:gd name="T110" fmla="*/ 166 w 4450"/>
              <a:gd name="T111" fmla="*/ 892 h 2072"/>
              <a:gd name="T112" fmla="*/ 4 w 4450"/>
              <a:gd name="T113" fmla="*/ 1276 h 2072"/>
              <a:gd name="T114" fmla="*/ 72 w 4450"/>
              <a:gd name="T115" fmla="*/ 1662 h 2072"/>
              <a:gd name="T116" fmla="*/ 348 w 4450"/>
              <a:gd name="T117" fmla="*/ 1966 h 2072"/>
              <a:gd name="T118" fmla="*/ 724 w 4450"/>
              <a:gd name="T119" fmla="*/ 2072 h 2072"/>
              <a:gd name="T120" fmla="*/ 1144 w 4450"/>
              <a:gd name="T121" fmla="*/ 1938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50" h="2072">
                <a:moveTo>
                  <a:pt x="2586" y="1256"/>
                </a:moveTo>
                <a:lnTo>
                  <a:pt x="2416" y="1256"/>
                </a:lnTo>
                <a:lnTo>
                  <a:pt x="2578" y="716"/>
                </a:lnTo>
                <a:lnTo>
                  <a:pt x="2578" y="626"/>
                </a:lnTo>
                <a:lnTo>
                  <a:pt x="2268" y="626"/>
                </a:lnTo>
                <a:lnTo>
                  <a:pt x="2268" y="716"/>
                </a:lnTo>
                <a:lnTo>
                  <a:pt x="2428" y="716"/>
                </a:lnTo>
                <a:lnTo>
                  <a:pt x="2266" y="1258"/>
                </a:lnTo>
                <a:lnTo>
                  <a:pt x="2266" y="1348"/>
                </a:lnTo>
                <a:lnTo>
                  <a:pt x="2586" y="1348"/>
                </a:lnTo>
                <a:lnTo>
                  <a:pt x="2586" y="1256"/>
                </a:lnTo>
                <a:close/>
                <a:moveTo>
                  <a:pt x="1992" y="1156"/>
                </a:moveTo>
                <a:lnTo>
                  <a:pt x="2058" y="1156"/>
                </a:lnTo>
                <a:lnTo>
                  <a:pt x="2072" y="1348"/>
                </a:lnTo>
                <a:lnTo>
                  <a:pt x="2208" y="1348"/>
                </a:lnTo>
                <a:lnTo>
                  <a:pt x="2134" y="626"/>
                </a:lnTo>
                <a:lnTo>
                  <a:pt x="1916" y="626"/>
                </a:lnTo>
                <a:lnTo>
                  <a:pt x="1844" y="1348"/>
                </a:lnTo>
                <a:lnTo>
                  <a:pt x="1980" y="1348"/>
                </a:lnTo>
                <a:lnTo>
                  <a:pt x="1992" y="1156"/>
                </a:lnTo>
                <a:close/>
                <a:moveTo>
                  <a:pt x="2022" y="716"/>
                </a:moveTo>
                <a:lnTo>
                  <a:pt x="2030" y="716"/>
                </a:lnTo>
                <a:lnTo>
                  <a:pt x="2054" y="1076"/>
                </a:lnTo>
                <a:lnTo>
                  <a:pt x="1998" y="1076"/>
                </a:lnTo>
                <a:lnTo>
                  <a:pt x="2022" y="716"/>
                </a:lnTo>
                <a:close/>
                <a:moveTo>
                  <a:pt x="2804" y="1102"/>
                </a:moveTo>
                <a:lnTo>
                  <a:pt x="2882" y="1102"/>
                </a:lnTo>
                <a:lnTo>
                  <a:pt x="2882" y="1102"/>
                </a:lnTo>
                <a:lnTo>
                  <a:pt x="2900" y="1102"/>
                </a:lnTo>
                <a:lnTo>
                  <a:pt x="2916" y="1100"/>
                </a:lnTo>
                <a:lnTo>
                  <a:pt x="2930" y="1096"/>
                </a:lnTo>
                <a:lnTo>
                  <a:pt x="2942" y="1090"/>
                </a:lnTo>
                <a:lnTo>
                  <a:pt x="2952" y="1084"/>
                </a:lnTo>
                <a:lnTo>
                  <a:pt x="2962" y="1076"/>
                </a:lnTo>
                <a:lnTo>
                  <a:pt x="2970" y="1066"/>
                </a:lnTo>
                <a:lnTo>
                  <a:pt x="2976" y="1058"/>
                </a:lnTo>
                <a:lnTo>
                  <a:pt x="2986" y="1036"/>
                </a:lnTo>
                <a:lnTo>
                  <a:pt x="2992" y="1016"/>
                </a:lnTo>
                <a:lnTo>
                  <a:pt x="2994" y="994"/>
                </a:lnTo>
                <a:lnTo>
                  <a:pt x="2996" y="974"/>
                </a:lnTo>
                <a:lnTo>
                  <a:pt x="2996" y="756"/>
                </a:lnTo>
                <a:lnTo>
                  <a:pt x="2996" y="756"/>
                </a:lnTo>
                <a:lnTo>
                  <a:pt x="2994" y="734"/>
                </a:lnTo>
                <a:lnTo>
                  <a:pt x="2992" y="714"/>
                </a:lnTo>
                <a:lnTo>
                  <a:pt x="2986" y="692"/>
                </a:lnTo>
                <a:lnTo>
                  <a:pt x="2976" y="672"/>
                </a:lnTo>
                <a:lnTo>
                  <a:pt x="2970" y="662"/>
                </a:lnTo>
                <a:lnTo>
                  <a:pt x="2962" y="654"/>
                </a:lnTo>
                <a:lnTo>
                  <a:pt x="2952" y="646"/>
                </a:lnTo>
                <a:lnTo>
                  <a:pt x="2942" y="638"/>
                </a:lnTo>
                <a:lnTo>
                  <a:pt x="2930" y="634"/>
                </a:lnTo>
                <a:lnTo>
                  <a:pt x="2916" y="630"/>
                </a:lnTo>
                <a:lnTo>
                  <a:pt x="2900" y="626"/>
                </a:lnTo>
                <a:lnTo>
                  <a:pt x="2882" y="626"/>
                </a:lnTo>
                <a:lnTo>
                  <a:pt x="2664" y="626"/>
                </a:lnTo>
                <a:lnTo>
                  <a:pt x="2664" y="1348"/>
                </a:lnTo>
                <a:lnTo>
                  <a:pt x="2804" y="1348"/>
                </a:lnTo>
                <a:lnTo>
                  <a:pt x="2804" y="1102"/>
                </a:lnTo>
                <a:close/>
                <a:moveTo>
                  <a:pt x="2804" y="716"/>
                </a:moveTo>
                <a:lnTo>
                  <a:pt x="2840" y="716"/>
                </a:lnTo>
                <a:lnTo>
                  <a:pt x="2840" y="716"/>
                </a:lnTo>
                <a:lnTo>
                  <a:pt x="2846" y="716"/>
                </a:lnTo>
                <a:lnTo>
                  <a:pt x="2850" y="718"/>
                </a:lnTo>
                <a:lnTo>
                  <a:pt x="2854" y="722"/>
                </a:lnTo>
                <a:lnTo>
                  <a:pt x="2858" y="726"/>
                </a:lnTo>
                <a:lnTo>
                  <a:pt x="2864" y="736"/>
                </a:lnTo>
                <a:lnTo>
                  <a:pt x="2866" y="752"/>
                </a:lnTo>
                <a:lnTo>
                  <a:pt x="2866" y="988"/>
                </a:lnTo>
                <a:lnTo>
                  <a:pt x="2866" y="988"/>
                </a:lnTo>
                <a:lnTo>
                  <a:pt x="2864" y="1002"/>
                </a:lnTo>
                <a:lnTo>
                  <a:pt x="2858" y="1014"/>
                </a:lnTo>
                <a:lnTo>
                  <a:pt x="2854" y="1018"/>
                </a:lnTo>
                <a:lnTo>
                  <a:pt x="2850" y="1020"/>
                </a:lnTo>
                <a:lnTo>
                  <a:pt x="2846" y="1022"/>
                </a:lnTo>
                <a:lnTo>
                  <a:pt x="2840" y="1024"/>
                </a:lnTo>
                <a:lnTo>
                  <a:pt x="2804" y="1024"/>
                </a:lnTo>
                <a:lnTo>
                  <a:pt x="2804" y="716"/>
                </a:lnTo>
                <a:close/>
                <a:moveTo>
                  <a:pt x="3214" y="1102"/>
                </a:moveTo>
                <a:lnTo>
                  <a:pt x="3236" y="1102"/>
                </a:lnTo>
                <a:lnTo>
                  <a:pt x="3282" y="1348"/>
                </a:lnTo>
                <a:lnTo>
                  <a:pt x="3430" y="1348"/>
                </a:lnTo>
                <a:lnTo>
                  <a:pt x="3364" y="1082"/>
                </a:lnTo>
                <a:lnTo>
                  <a:pt x="3364" y="1082"/>
                </a:lnTo>
                <a:lnTo>
                  <a:pt x="3376" y="1072"/>
                </a:lnTo>
                <a:lnTo>
                  <a:pt x="3386" y="1058"/>
                </a:lnTo>
                <a:lnTo>
                  <a:pt x="3392" y="1046"/>
                </a:lnTo>
                <a:lnTo>
                  <a:pt x="3398" y="1030"/>
                </a:lnTo>
                <a:lnTo>
                  <a:pt x="3402" y="1016"/>
                </a:lnTo>
                <a:lnTo>
                  <a:pt x="3404" y="1002"/>
                </a:lnTo>
                <a:lnTo>
                  <a:pt x="3406" y="974"/>
                </a:lnTo>
                <a:lnTo>
                  <a:pt x="3406" y="756"/>
                </a:lnTo>
                <a:lnTo>
                  <a:pt x="3406" y="756"/>
                </a:lnTo>
                <a:lnTo>
                  <a:pt x="3406" y="734"/>
                </a:lnTo>
                <a:lnTo>
                  <a:pt x="3402" y="714"/>
                </a:lnTo>
                <a:lnTo>
                  <a:pt x="3396" y="692"/>
                </a:lnTo>
                <a:lnTo>
                  <a:pt x="3386" y="672"/>
                </a:lnTo>
                <a:lnTo>
                  <a:pt x="3380" y="662"/>
                </a:lnTo>
                <a:lnTo>
                  <a:pt x="3372" y="654"/>
                </a:lnTo>
                <a:lnTo>
                  <a:pt x="3362" y="646"/>
                </a:lnTo>
                <a:lnTo>
                  <a:pt x="3352" y="638"/>
                </a:lnTo>
                <a:lnTo>
                  <a:pt x="3340" y="634"/>
                </a:lnTo>
                <a:lnTo>
                  <a:pt x="3326" y="630"/>
                </a:lnTo>
                <a:lnTo>
                  <a:pt x="3310" y="626"/>
                </a:lnTo>
                <a:lnTo>
                  <a:pt x="3294" y="626"/>
                </a:lnTo>
                <a:lnTo>
                  <a:pt x="3074" y="626"/>
                </a:lnTo>
                <a:lnTo>
                  <a:pt x="3074" y="1348"/>
                </a:lnTo>
                <a:lnTo>
                  <a:pt x="3214" y="1348"/>
                </a:lnTo>
                <a:lnTo>
                  <a:pt x="3214" y="1102"/>
                </a:lnTo>
                <a:close/>
                <a:moveTo>
                  <a:pt x="3214" y="716"/>
                </a:moveTo>
                <a:lnTo>
                  <a:pt x="3250" y="716"/>
                </a:lnTo>
                <a:lnTo>
                  <a:pt x="3250" y="716"/>
                </a:lnTo>
                <a:lnTo>
                  <a:pt x="3256" y="716"/>
                </a:lnTo>
                <a:lnTo>
                  <a:pt x="3260" y="718"/>
                </a:lnTo>
                <a:lnTo>
                  <a:pt x="3266" y="722"/>
                </a:lnTo>
                <a:lnTo>
                  <a:pt x="3268" y="726"/>
                </a:lnTo>
                <a:lnTo>
                  <a:pt x="3274" y="736"/>
                </a:lnTo>
                <a:lnTo>
                  <a:pt x="3276" y="752"/>
                </a:lnTo>
                <a:lnTo>
                  <a:pt x="3276" y="988"/>
                </a:lnTo>
                <a:lnTo>
                  <a:pt x="3276" y="988"/>
                </a:lnTo>
                <a:lnTo>
                  <a:pt x="3274" y="1002"/>
                </a:lnTo>
                <a:lnTo>
                  <a:pt x="3268" y="1014"/>
                </a:lnTo>
                <a:lnTo>
                  <a:pt x="3266" y="1018"/>
                </a:lnTo>
                <a:lnTo>
                  <a:pt x="3260" y="1020"/>
                </a:lnTo>
                <a:lnTo>
                  <a:pt x="3256" y="1022"/>
                </a:lnTo>
                <a:lnTo>
                  <a:pt x="3250" y="1024"/>
                </a:lnTo>
                <a:lnTo>
                  <a:pt x="3214" y="1024"/>
                </a:lnTo>
                <a:lnTo>
                  <a:pt x="3214" y="716"/>
                </a:lnTo>
                <a:close/>
                <a:moveTo>
                  <a:pt x="4046" y="896"/>
                </a:moveTo>
                <a:lnTo>
                  <a:pt x="4052" y="896"/>
                </a:lnTo>
                <a:lnTo>
                  <a:pt x="4124" y="1348"/>
                </a:lnTo>
                <a:lnTo>
                  <a:pt x="4234" y="1348"/>
                </a:lnTo>
                <a:lnTo>
                  <a:pt x="4306" y="896"/>
                </a:lnTo>
                <a:lnTo>
                  <a:pt x="4310" y="896"/>
                </a:lnTo>
                <a:lnTo>
                  <a:pt x="4310" y="1348"/>
                </a:lnTo>
                <a:lnTo>
                  <a:pt x="4450" y="1348"/>
                </a:lnTo>
                <a:lnTo>
                  <a:pt x="4450" y="626"/>
                </a:lnTo>
                <a:lnTo>
                  <a:pt x="4270" y="626"/>
                </a:lnTo>
                <a:lnTo>
                  <a:pt x="4178" y="1134"/>
                </a:lnTo>
                <a:lnTo>
                  <a:pt x="4088" y="626"/>
                </a:lnTo>
                <a:lnTo>
                  <a:pt x="3908" y="626"/>
                </a:lnTo>
                <a:lnTo>
                  <a:pt x="3908" y="1348"/>
                </a:lnTo>
                <a:lnTo>
                  <a:pt x="4046" y="1348"/>
                </a:lnTo>
                <a:lnTo>
                  <a:pt x="4046" y="896"/>
                </a:lnTo>
                <a:close/>
                <a:moveTo>
                  <a:pt x="3600" y="1348"/>
                </a:moveTo>
                <a:lnTo>
                  <a:pt x="3716" y="1348"/>
                </a:lnTo>
                <a:lnTo>
                  <a:pt x="3716" y="1348"/>
                </a:lnTo>
                <a:lnTo>
                  <a:pt x="3732" y="1348"/>
                </a:lnTo>
                <a:lnTo>
                  <a:pt x="3748" y="1344"/>
                </a:lnTo>
                <a:lnTo>
                  <a:pt x="3762" y="1340"/>
                </a:lnTo>
                <a:lnTo>
                  <a:pt x="3772" y="1336"/>
                </a:lnTo>
                <a:lnTo>
                  <a:pt x="3782" y="1328"/>
                </a:lnTo>
                <a:lnTo>
                  <a:pt x="3790" y="1320"/>
                </a:lnTo>
                <a:lnTo>
                  <a:pt x="3798" y="1312"/>
                </a:lnTo>
                <a:lnTo>
                  <a:pt x="3804" y="1302"/>
                </a:lnTo>
                <a:lnTo>
                  <a:pt x="3812" y="1282"/>
                </a:lnTo>
                <a:lnTo>
                  <a:pt x="3816" y="1260"/>
                </a:lnTo>
                <a:lnTo>
                  <a:pt x="3818" y="1240"/>
                </a:lnTo>
                <a:lnTo>
                  <a:pt x="3818" y="1220"/>
                </a:lnTo>
                <a:lnTo>
                  <a:pt x="3818" y="756"/>
                </a:lnTo>
                <a:lnTo>
                  <a:pt x="3818" y="756"/>
                </a:lnTo>
                <a:lnTo>
                  <a:pt x="3818" y="734"/>
                </a:lnTo>
                <a:lnTo>
                  <a:pt x="3816" y="714"/>
                </a:lnTo>
                <a:lnTo>
                  <a:pt x="3812" y="692"/>
                </a:lnTo>
                <a:lnTo>
                  <a:pt x="3804" y="672"/>
                </a:lnTo>
                <a:lnTo>
                  <a:pt x="3798" y="662"/>
                </a:lnTo>
                <a:lnTo>
                  <a:pt x="3790" y="654"/>
                </a:lnTo>
                <a:lnTo>
                  <a:pt x="3782" y="646"/>
                </a:lnTo>
                <a:lnTo>
                  <a:pt x="3772" y="638"/>
                </a:lnTo>
                <a:lnTo>
                  <a:pt x="3762" y="634"/>
                </a:lnTo>
                <a:lnTo>
                  <a:pt x="3748" y="630"/>
                </a:lnTo>
                <a:lnTo>
                  <a:pt x="3732" y="626"/>
                </a:lnTo>
                <a:lnTo>
                  <a:pt x="3716" y="626"/>
                </a:lnTo>
                <a:lnTo>
                  <a:pt x="3600" y="626"/>
                </a:lnTo>
                <a:lnTo>
                  <a:pt x="3600" y="626"/>
                </a:lnTo>
                <a:lnTo>
                  <a:pt x="3582" y="626"/>
                </a:lnTo>
                <a:lnTo>
                  <a:pt x="3568" y="630"/>
                </a:lnTo>
                <a:lnTo>
                  <a:pt x="3554" y="634"/>
                </a:lnTo>
                <a:lnTo>
                  <a:pt x="3542" y="638"/>
                </a:lnTo>
                <a:lnTo>
                  <a:pt x="3534" y="646"/>
                </a:lnTo>
                <a:lnTo>
                  <a:pt x="3524" y="654"/>
                </a:lnTo>
                <a:lnTo>
                  <a:pt x="3518" y="662"/>
                </a:lnTo>
                <a:lnTo>
                  <a:pt x="3512" y="672"/>
                </a:lnTo>
                <a:lnTo>
                  <a:pt x="3504" y="692"/>
                </a:lnTo>
                <a:lnTo>
                  <a:pt x="3500" y="714"/>
                </a:lnTo>
                <a:lnTo>
                  <a:pt x="3498" y="734"/>
                </a:lnTo>
                <a:lnTo>
                  <a:pt x="3496" y="756"/>
                </a:lnTo>
                <a:lnTo>
                  <a:pt x="3496" y="1220"/>
                </a:lnTo>
                <a:lnTo>
                  <a:pt x="3496" y="1220"/>
                </a:lnTo>
                <a:lnTo>
                  <a:pt x="3498" y="1240"/>
                </a:lnTo>
                <a:lnTo>
                  <a:pt x="3500" y="1260"/>
                </a:lnTo>
                <a:lnTo>
                  <a:pt x="3504" y="1282"/>
                </a:lnTo>
                <a:lnTo>
                  <a:pt x="3512" y="1302"/>
                </a:lnTo>
                <a:lnTo>
                  <a:pt x="3518" y="1312"/>
                </a:lnTo>
                <a:lnTo>
                  <a:pt x="3524" y="1320"/>
                </a:lnTo>
                <a:lnTo>
                  <a:pt x="3534" y="1328"/>
                </a:lnTo>
                <a:lnTo>
                  <a:pt x="3542" y="1336"/>
                </a:lnTo>
                <a:lnTo>
                  <a:pt x="3554" y="1340"/>
                </a:lnTo>
                <a:lnTo>
                  <a:pt x="3568" y="1344"/>
                </a:lnTo>
                <a:lnTo>
                  <a:pt x="3582" y="1348"/>
                </a:lnTo>
                <a:lnTo>
                  <a:pt x="3600" y="1348"/>
                </a:lnTo>
                <a:lnTo>
                  <a:pt x="3600" y="1348"/>
                </a:lnTo>
                <a:close/>
                <a:moveTo>
                  <a:pt x="3628" y="1230"/>
                </a:moveTo>
                <a:lnTo>
                  <a:pt x="3628" y="746"/>
                </a:lnTo>
                <a:lnTo>
                  <a:pt x="3628" y="742"/>
                </a:lnTo>
                <a:lnTo>
                  <a:pt x="3628" y="740"/>
                </a:lnTo>
                <a:lnTo>
                  <a:pt x="3628" y="740"/>
                </a:lnTo>
                <a:lnTo>
                  <a:pt x="3630" y="730"/>
                </a:lnTo>
                <a:lnTo>
                  <a:pt x="3638" y="722"/>
                </a:lnTo>
                <a:lnTo>
                  <a:pt x="3646" y="718"/>
                </a:lnTo>
                <a:lnTo>
                  <a:pt x="3658" y="716"/>
                </a:lnTo>
                <a:lnTo>
                  <a:pt x="3658" y="716"/>
                </a:lnTo>
                <a:lnTo>
                  <a:pt x="3670" y="718"/>
                </a:lnTo>
                <a:lnTo>
                  <a:pt x="3678" y="722"/>
                </a:lnTo>
                <a:lnTo>
                  <a:pt x="3686" y="730"/>
                </a:lnTo>
                <a:lnTo>
                  <a:pt x="3688" y="740"/>
                </a:lnTo>
                <a:lnTo>
                  <a:pt x="3688" y="742"/>
                </a:lnTo>
                <a:lnTo>
                  <a:pt x="3688" y="746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6"/>
                </a:lnTo>
                <a:lnTo>
                  <a:pt x="3686" y="1242"/>
                </a:lnTo>
                <a:lnTo>
                  <a:pt x="3680" y="1250"/>
                </a:lnTo>
                <a:lnTo>
                  <a:pt x="3670" y="1256"/>
                </a:lnTo>
                <a:lnTo>
                  <a:pt x="3658" y="1260"/>
                </a:lnTo>
                <a:lnTo>
                  <a:pt x="3658" y="1260"/>
                </a:lnTo>
                <a:lnTo>
                  <a:pt x="3646" y="1256"/>
                </a:lnTo>
                <a:lnTo>
                  <a:pt x="3636" y="1250"/>
                </a:lnTo>
                <a:lnTo>
                  <a:pt x="3630" y="1242"/>
                </a:lnTo>
                <a:lnTo>
                  <a:pt x="3628" y="1236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close/>
                <a:moveTo>
                  <a:pt x="1548" y="1348"/>
                </a:moveTo>
                <a:lnTo>
                  <a:pt x="1664" y="1348"/>
                </a:lnTo>
                <a:lnTo>
                  <a:pt x="1664" y="1348"/>
                </a:lnTo>
                <a:lnTo>
                  <a:pt x="1682" y="1348"/>
                </a:lnTo>
                <a:lnTo>
                  <a:pt x="1696" y="1344"/>
                </a:lnTo>
                <a:lnTo>
                  <a:pt x="1710" y="1340"/>
                </a:lnTo>
                <a:lnTo>
                  <a:pt x="1722" y="1336"/>
                </a:lnTo>
                <a:lnTo>
                  <a:pt x="1732" y="1328"/>
                </a:lnTo>
                <a:lnTo>
                  <a:pt x="1740" y="1320"/>
                </a:lnTo>
                <a:lnTo>
                  <a:pt x="1746" y="1312"/>
                </a:lnTo>
                <a:lnTo>
                  <a:pt x="1752" y="1302"/>
                </a:lnTo>
                <a:lnTo>
                  <a:pt x="1760" y="1282"/>
                </a:lnTo>
                <a:lnTo>
                  <a:pt x="1764" y="1260"/>
                </a:lnTo>
                <a:lnTo>
                  <a:pt x="1766" y="1240"/>
                </a:lnTo>
                <a:lnTo>
                  <a:pt x="1768" y="1220"/>
                </a:lnTo>
                <a:lnTo>
                  <a:pt x="1768" y="992"/>
                </a:lnTo>
                <a:lnTo>
                  <a:pt x="1600" y="992"/>
                </a:lnTo>
                <a:lnTo>
                  <a:pt x="1600" y="1074"/>
                </a:lnTo>
                <a:lnTo>
                  <a:pt x="1638" y="1074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6" y="1236"/>
                </a:lnTo>
                <a:lnTo>
                  <a:pt x="1634" y="1242"/>
                </a:lnTo>
                <a:lnTo>
                  <a:pt x="1628" y="1250"/>
                </a:lnTo>
                <a:lnTo>
                  <a:pt x="1618" y="1256"/>
                </a:lnTo>
                <a:lnTo>
                  <a:pt x="1606" y="1260"/>
                </a:lnTo>
                <a:lnTo>
                  <a:pt x="1606" y="1260"/>
                </a:lnTo>
                <a:lnTo>
                  <a:pt x="1594" y="1256"/>
                </a:lnTo>
                <a:lnTo>
                  <a:pt x="1584" y="1250"/>
                </a:lnTo>
                <a:lnTo>
                  <a:pt x="1578" y="1242"/>
                </a:lnTo>
                <a:lnTo>
                  <a:pt x="1576" y="1236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746"/>
                </a:lnTo>
                <a:lnTo>
                  <a:pt x="1576" y="746"/>
                </a:lnTo>
                <a:lnTo>
                  <a:pt x="1576" y="742"/>
                </a:lnTo>
                <a:lnTo>
                  <a:pt x="1576" y="740"/>
                </a:lnTo>
                <a:lnTo>
                  <a:pt x="1576" y="740"/>
                </a:lnTo>
                <a:lnTo>
                  <a:pt x="1578" y="730"/>
                </a:lnTo>
                <a:lnTo>
                  <a:pt x="1586" y="722"/>
                </a:lnTo>
                <a:lnTo>
                  <a:pt x="1596" y="718"/>
                </a:lnTo>
                <a:lnTo>
                  <a:pt x="1606" y="716"/>
                </a:lnTo>
                <a:lnTo>
                  <a:pt x="1606" y="716"/>
                </a:lnTo>
                <a:lnTo>
                  <a:pt x="1618" y="718"/>
                </a:lnTo>
                <a:lnTo>
                  <a:pt x="1628" y="722"/>
                </a:lnTo>
                <a:lnTo>
                  <a:pt x="1634" y="730"/>
                </a:lnTo>
                <a:lnTo>
                  <a:pt x="1636" y="740"/>
                </a:lnTo>
                <a:lnTo>
                  <a:pt x="1638" y="742"/>
                </a:lnTo>
                <a:lnTo>
                  <a:pt x="1638" y="746"/>
                </a:lnTo>
                <a:lnTo>
                  <a:pt x="1638" y="856"/>
                </a:lnTo>
                <a:lnTo>
                  <a:pt x="1768" y="856"/>
                </a:lnTo>
                <a:lnTo>
                  <a:pt x="1768" y="756"/>
                </a:lnTo>
                <a:lnTo>
                  <a:pt x="1768" y="756"/>
                </a:lnTo>
                <a:lnTo>
                  <a:pt x="1766" y="734"/>
                </a:lnTo>
                <a:lnTo>
                  <a:pt x="1764" y="714"/>
                </a:lnTo>
                <a:lnTo>
                  <a:pt x="1760" y="692"/>
                </a:lnTo>
                <a:lnTo>
                  <a:pt x="1752" y="672"/>
                </a:lnTo>
                <a:lnTo>
                  <a:pt x="1746" y="662"/>
                </a:lnTo>
                <a:lnTo>
                  <a:pt x="1740" y="654"/>
                </a:lnTo>
                <a:lnTo>
                  <a:pt x="1732" y="646"/>
                </a:lnTo>
                <a:lnTo>
                  <a:pt x="1722" y="638"/>
                </a:lnTo>
                <a:lnTo>
                  <a:pt x="1710" y="634"/>
                </a:lnTo>
                <a:lnTo>
                  <a:pt x="1696" y="630"/>
                </a:lnTo>
                <a:lnTo>
                  <a:pt x="1682" y="626"/>
                </a:lnTo>
                <a:lnTo>
                  <a:pt x="1664" y="626"/>
                </a:lnTo>
                <a:lnTo>
                  <a:pt x="1548" y="626"/>
                </a:lnTo>
                <a:lnTo>
                  <a:pt x="1548" y="626"/>
                </a:lnTo>
                <a:lnTo>
                  <a:pt x="1532" y="626"/>
                </a:lnTo>
                <a:lnTo>
                  <a:pt x="1516" y="630"/>
                </a:lnTo>
                <a:lnTo>
                  <a:pt x="1502" y="634"/>
                </a:lnTo>
                <a:lnTo>
                  <a:pt x="1492" y="638"/>
                </a:lnTo>
                <a:lnTo>
                  <a:pt x="1482" y="646"/>
                </a:lnTo>
                <a:lnTo>
                  <a:pt x="1474" y="654"/>
                </a:lnTo>
                <a:lnTo>
                  <a:pt x="1466" y="662"/>
                </a:lnTo>
                <a:lnTo>
                  <a:pt x="1460" y="672"/>
                </a:lnTo>
                <a:lnTo>
                  <a:pt x="1452" y="692"/>
                </a:lnTo>
                <a:lnTo>
                  <a:pt x="1448" y="714"/>
                </a:lnTo>
                <a:lnTo>
                  <a:pt x="1446" y="734"/>
                </a:lnTo>
                <a:lnTo>
                  <a:pt x="1446" y="756"/>
                </a:lnTo>
                <a:lnTo>
                  <a:pt x="1446" y="1220"/>
                </a:lnTo>
                <a:lnTo>
                  <a:pt x="1446" y="1220"/>
                </a:lnTo>
                <a:lnTo>
                  <a:pt x="1446" y="1240"/>
                </a:lnTo>
                <a:lnTo>
                  <a:pt x="1448" y="1260"/>
                </a:lnTo>
                <a:lnTo>
                  <a:pt x="1452" y="1282"/>
                </a:lnTo>
                <a:lnTo>
                  <a:pt x="1460" y="1302"/>
                </a:lnTo>
                <a:lnTo>
                  <a:pt x="1466" y="1312"/>
                </a:lnTo>
                <a:lnTo>
                  <a:pt x="1474" y="1320"/>
                </a:lnTo>
                <a:lnTo>
                  <a:pt x="1482" y="1328"/>
                </a:lnTo>
                <a:lnTo>
                  <a:pt x="1492" y="1336"/>
                </a:lnTo>
                <a:lnTo>
                  <a:pt x="1502" y="1340"/>
                </a:lnTo>
                <a:lnTo>
                  <a:pt x="1516" y="1344"/>
                </a:lnTo>
                <a:lnTo>
                  <a:pt x="1532" y="1348"/>
                </a:lnTo>
                <a:lnTo>
                  <a:pt x="1548" y="1348"/>
                </a:lnTo>
                <a:lnTo>
                  <a:pt x="1548" y="1348"/>
                </a:lnTo>
                <a:close/>
                <a:moveTo>
                  <a:pt x="1446" y="1590"/>
                </a:moveTo>
                <a:lnTo>
                  <a:pt x="1446" y="2072"/>
                </a:lnTo>
                <a:lnTo>
                  <a:pt x="4450" y="2072"/>
                </a:lnTo>
                <a:lnTo>
                  <a:pt x="4450" y="1590"/>
                </a:lnTo>
                <a:lnTo>
                  <a:pt x="1446" y="1590"/>
                </a:lnTo>
                <a:close/>
                <a:moveTo>
                  <a:pt x="1770" y="1982"/>
                </a:moveTo>
                <a:lnTo>
                  <a:pt x="1698" y="1982"/>
                </a:lnTo>
                <a:lnTo>
                  <a:pt x="1632" y="1790"/>
                </a:lnTo>
                <a:lnTo>
                  <a:pt x="1632" y="1790"/>
                </a:lnTo>
                <a:lnTo>
                  <a:pt x="1632" y="1790"/>
                </a:lnTo>
                <a:lnTo>
                  <a:pt x="1640" y="1848"/>
                </a:lnTo>
                <a:lnTo>
                  <a:pt x="1642" y="1880"/>
                </a:lnTo>
                <a:lnTo>
                  <a:pt x="1644" y="1908"/>
                </a:lnTo>
                <a:lnTo>
                  <a:pt x="1644" y="1982"/>
                </a:lnTo>
                <a:lnTo>
                  <a:pt x="1572" y="1982"/>
                </a:lnTo>
                <a:lnTo>
                  <a:pt x="1572" y="1668"/>
                </a:lnTo>
                <a:lnTo>
                  <a:pt x="1644" y="1668"/>
                </a:lnTo>
                <a:lnTo>
                  <a:pt x="1710" y="1864"/>
                </a:lnTo>
                <a:lnTo>
                  <a:pt x="1710" y="1864"/>
                </a:lnTo>
                <a:lnTo>
                  <a:pt x="1710" y="1864"/>
                </a:lnTo>
                <a:lnTo>
                  <a:pt x="1708" y="1836"/>
                </a:lnTo>
                <a:lnTo>
                  <a:pt x="1704" y="1806"/>
                </a:lnTo>
                <a:lnTo>
                  <a:pt x="1700" y="1774"/>
                </a:lnTo>
                <a:lnTo>
                  <a:pt x="1698" y="1746"/>
                </a:lnTo>
                <a:lnTo>
                  <a:pt x="1698" y="1668"/>
                </a:lnTo>
                <a:lnTo>
                  <a:pt x="1770" y="1668"/>
                </a:lnTo>
                <a:lnTo>
                  <a:pt x="1770" y="1982"/>
                </a:lnTo>
                <a:close/>
                <a:moveTo>
                  <a:pt x="2628" y="1726"/>
                </a:moveTo>
                <a:lnTo>
                  <a:pt x="2528" y="1726"/>
                </a:lnTo>
                <a:lnTo>
                  <a:pt x="2528" y="1788"/>
                </a:lnTo>
                <a:lnTo>
                  <a:pt x="2618" y="1788"/>
                </a:lnTo>
                <a:lnTo>
                  <a:pt x="2618" y="1848"/>
                </a:lnTo>
                <a:lnTo>
                  <a:pt x="2528" y="1848"/>
                </a:lnTo>
                <a:lnTo>
                  <a:pt x="2528" y="1922"/>
                </a:lnTo>
                <a:lnTo>
                  <a:pt x="2628" y="1922"/>
                </a:lnTo>
                <a:lnTo>
                  <a:pt x="2628" y="1982"/>
                </a:lnTo>
                <a:lnTo>
                  <a:pt x="2452" y="1982"/>
                </a:lnTo>
                <a:lnTo>
                  <a:pt x="2452" y="1668"/>
                </a:lnTo>
                <a:lnTo>
                  <a:pt x="2628" y="1668"/>
                </a:lnTo>
                <a:lnTo>
                  <a:pt x="2628" y="1726"/>
                </a:lnTo>
                <a:close/>
                <a:moveTo>
                  <a:pt x="3476" y="1726"/>
                </a:moveTo>
                <a:lnTo>
                  <a:pt x="3374" y="1726"/>
                </a:lnTo>
                <a:lnTo>
                  <a:pt x="3374" y="1788"/>
                </a:lnTo>
                <a:lnTo>
                  <a:pt x="3464" y="1788"/>
                </a:lnTo>
                <a:lnTo>
                  <a:pt x="3464" y="1848"/>
                </a:lnTo>
                <a:lnTo>
                  <a:pt x="3374" y="1848"/>
                </a:lnTo>
                <a:lnTo>
                  <a:pt x="3374" y="1982"/>
                </a:lnTo>
                <a:lnTo>
                  <a:pt x="3298" y="1982"/>
                </a:lnTo>
                <a:lnTo>
                  <a:pt x="3298" y="1668"/>
                </a:lnTo>
                <a:lnTo>
                  <a:pt x="3476" y="1668"/>
                </a:lnTo>
                <a:lnTo>
                  <a:pt x="3476" y="1726"/>
                </a:lnTo>
                <a:close/>
                <a:moveTo>
                  <a:pt x="4324" y="1726"/>
                </a:moveTo>
                <a:lnTo>
                  <a:pt x="4268" y="1726"/>
                </a:lnTo>
                <a:lnTo>
                  <a:pt x="4268" y="1982"/>
                </a:lnTo>
                <a:lnTo>
                  <a:pt x="4198" y="1982"/>
                </a:lnTo>
                <a:lnTo>
                  <a:pt x="4198" y="1726"/>
                </a:lnTo>
                <a:lnTo>
                  <a:pt x="4138" y="1726"/>
                </a:lnTo>
                <a:lnTo>
                  <a:pt x="4138" y="1668"/>
                </a:lnTo>
                <a:lnTo>
                  <a:pt x="4324" y="1668"/>
                </a:lnTo>
                <a:lnTo>
                  <a:pt x="4324" y="1726"/>
                </a:lnTo>
                <a:close/>
                <a:moveTo>
                  <a:pt x="878" y="1100"/>
                </a:moveTo>
                <a:lnTo>
                  <a:pt x="878" y="1100"/>
                </a:lnTo>
                <a:lnTo>
                  <a:pt x="906" y="1160"/>
                </a:lnTo>
                <a:lnTo>
                  <a:pt x="936" y="1218"/>
                </a:lnTo>
                <a:lnTo>
                  <a:pt x="966" y="1268"/>
                </a:lnTo>
                <a:lnTo>
                  <a:pt x="994" y="1308"/>
                </a:lnTo>
                <a:lnTo>
                  <a:pt x="994" y="1308"/>
                </a:lnTo>
                <a:lnTo>
                  <a:pt x="1014" y="1278"/>
                </a:lnTo>
                <a:lnTo>
                  <a:pt x="1040" y="1240"/>
                </a:lnTo>
                <a:lnTo>
                  <a:pt x="1066" y="1190"/>
                </a:lnTo>
                <a:lnTo>
                  <a:pt x="1094" y="1130"/>
                </a:lnTo>
                <a:lnTo>
                  <a:pt x="1122" y="1064"/>
                </a:lnTo>
                <a:lnTo>
                  <a:pt x="1136" y="1026"/>
                </a:lnTo>
                <a:lnTo>
                  <a:pt x="1148" y="988"/>
                </a:lnTo>
                <a:lnTo>
                  <a:pt x="1160" y="948"/>
                </a:lnTo>
                <a:lnTo>
                  <a:pt x="1170" y="906"/>
                </a:lnTo>
                <a:lnTo>
                  <a:pt x="1178" y="862"/>
                </a:lnTo>
                <a:lnTo>
                  <a:pt x="1186" y="818"/>
                </a:lnTo>
                <a:lnTo>
                  <a:pt x="1186" y="818"/>
                </a:lnTo>
                <a:lnTo>
                  <a:pt x="1192" y="768"/>
                </a:lnTo>
                <a:lnTo>
                  <a:pt x="1196" y="718"/>
                </a:lnTo>
                <a:lnTo>
                  <a:pt x="1198" y="668"/>
                </a:lnTo>
                <a:lnTo>
                  <a:pt x="1198" y="618"/>
                </a:lnTo>
                <a:lnTo>
                  <a:pt x="1194" y="562"/>
                </a:lnTo>
                <a:lnTo>
                  <a:pt x="1186" y="504"/>
                </a:lnTo>
                <a:lnTo>
                  <a:pt x="1176" y="442"/>
                </a:lnTo>
                <a:lnTo>
                  <a:pt x="1162" y="374"/>
                </a:lnTo>
                <a:lnTo>
                  <a:pt x="1162" y="374"/>
                </a:lnTo>
                <a:lnTo>
                  <a:pt x="1152" y="338"/>
                </a:lnTo>
                <a:lnTo>
                  <a:pt x="1142" y="304"/>
                </a:lnTo>
                <a:lnTo>
                  <a:pt x="1132" y="270"/>
                </a:lnTo>
                <a:lnTo>
                  <a:pt x="1120" y="238"/>
                </a:lnTo>
                <a:lnTo>
                  <a:pt x="1094" y="178"/>
                </a:lnTo>
                <a:lnTo>
                  <a:pt x="1066" y="124"/>
                </a:lnTo>
                <a:lnTo>
                  <a:pt x="1042" y="78"/>
                </a:lnTo>
                <a:lnTo>
                  <a:pt x="1020" y="42"/>
                </a:lnTo>
                <a:lnTo>
                  <a:pt x="992" y="0"/>
                </a:lnTo>
                <a:lnTo>
                  <a:pt x="992" y="0"/>
                </a:lnTo>
                <a:lnTo>
                  <a:pt x="964" y="44"/>
                </a:lnTo>
                <a:lnTo>
                  <a:pt x="944" y="78"/>
                </a:lnTo>
                <a:lnTo>
                  <a:pt x="922" y="118"/>
                </a:lnTo>
                <a:lnTo>
                  <a:pt x="900" y="164"/>
                </a:lnTo>
                <a:lnTo>
                  <a:pt x="876" y="216"/>
                </a:lnTo>
                <a:lnTo>
                  <a:pt x="856" y="270"/>
                </a:lnTo>
                <a:lnTo>
                  <a:pt x="836" y="326"/>
                </a:lnTo>
                <a:lnTo>
                  <a:pt x="836" y="326"/>
                </a:lnTo>
                <a:lnTo>
                  <a:pt x="820" y="390"/>
                </a:lnTo>
                <a:lnTo>
                  <a:pt x="808" y="450"/>
                </a:lnTo>
                <a:lnTo>
                  <a:pt x="798" y="510"/>
                </a:lnTo>
                <a:lnTo>
                  <a:pt x="792" y="570"/>
                </a:lnTo>
                <a:lnTo>
                  <a:pt x="790" y="628"/>
                </a:lnTo>
                <a:lnTo>
                  <a:pt x="790" y="684"/>
                </a:lnTo>
                <a:lnTo>
                  <a:pt x="792" y="742"/>
                </a:lnTo>
                <a:lnTo>
                  <a:pt x="798" y="798"/>
                </a:lnTo>
                <a:lnTo>
                  <a:pt x="798" y="798"/>
                </a:lnTo>
                <a:lnTo>
                  <a:pt x="806" y="852"/>
                </a:lnTo>
                <a:lnTo>
                  <a:pt x="818" y="908"/>
                </a:lnTo>
                <a:lnTo>
                  <a:pt x="830" y="958"/>
                </a:lnTo>
                <a:lnTo>
                  <a:pt x="844" y="1004"/>
                </a:lnTo>
                <a:lnTo>
                  <a:pt x="868" y="1074"/>
                </a:lnTo>
                <a:lnTo>
                  <a:pt x="878" y="1100"/>
                </a:lnTo>
                <a:lnTo>
                  <a:pt x="878" y="1100"/>
                </a:lnTo>
                <a:close/>
                <a:moveTo>
                  <a:pt x="992" y="1260"/>
                </a:moveTo>
                <a:lnTo>
                  <a:pt x="992" y="1260"/>
                </a:lnTo>
                <a:lnTo>
                  <a:pt x="976" y="1222"/>
                </a:lnTo>
                <a:lnTo>
                  <a:pt x="966" y="1198"/>
                </a:lnTo>
                <a:lnTo>
                  <a:pt x="956" y="1172"/>
                </a:lnTo>
                <a:lnTo>
                  <a:pt x="948" y="1140"/>
                </a:lnTo>
                <a:lnTo>
                  <a:pt x="942" y="1104"/>
                </a:lnTo>
                <a:lnTo>
                  <a:pt x="938" y="1066"/>
                </a:lnTo>
                <a:lnTo>
                  <a:pt x="934" y="1022"/>
                </a:lnTo>
                <a:lnTo>
                  <a:pt x="934" y="1022"/>
                </a:lnTo>
                <a:lnTo>
                  <a:pt x="936" y="980"/>
                </a:lnTo>
                <a:lnTo>
                  <a:pt x="942" y="940"/>
                </a:lnTo>
                <a:lnTo>
                  <a:pt x="950" y="904"/>
                </a:lnTo>
                <a:lnTo>
                  <a:pt x="958" y="870"/>
                </a:lnTo>
                <a:lnTo>
                  <a:pt x="968" y="840"/>
                </a:lnTo>
                <a:lnTo>
                  <a:pt x="978" y="816"/>
                </a:lnTo>
                <a:lnTo>
                  <a:pt x="988" y="798"/>
                </a:lnTo>
                <a:lnTo>
                  <a:pt x="994" y="788"/>
                </a:lnTo>
                <a:lnTo>
                  <a:pt x="994" y="788"/>
                </a:lnTo>
                <a:lnTo>
                  <a:pt x="1006" y="814"/>
                </a:lnTo>
                <a:lnTo>
                  <a:pt x="1016" y="836"/>
                </a:lnTo>
                <a:lnTo>
                  <a:pt x="1024" y="864"/>
                </a:lnTo>
                <a:lnTo>
                  <a:pt x="1034" y="894"/>
                </a:lnTo>
                <a:lnTo>
                  <a:pt x="1042" y="930"/>
                </a:lnTo>
                <a:lnTo>
                  <a:pt x="1048" y="970"/>
                </a:lnTo>
                <a:lnTo>
                  <a:pt x="1050" y="1012"/>
                </a:lnTo>
                <a:lnTo>
                  <a:pt x="1050" y="1012"/>
                </a:lnTo>
                <a:lnTo>
                  <a:pt x="1050" y="1054"/>
                </a:lnTo>
                <a:lnTo>
                  <a:pt x="1046" y="1094"/>
                </a:lnTo>
                <a:lnTo>
                  <a:pt x="1040" y="1130"/>
                </a:lnTo>
                <a:lnTo>
                  <a:pt x="1032" y="1164"/>
                </a:lnTo>
                <a:lnTo>
                  <a:pt x="1022" y="1194"/>
                </a:lnTo>
                <a:lnTo>
                  <a:pt x="1012" y="1220"/>
                </a:lnTo>
                <a:lnTo>
                  <a:pt x="1002" y="1242"/>
                </a:lnTo>
                <a:lnTo>
                  <a:pt x="992" y="1260"/>
                </a:lnTo>
                <a:lnTo>
                  <a:pt x="992" y="1260"/>
                </a:lnTo>
                <a:close/>
                <a:moveTo>
                  <a:pt x="838" y="624"/>
                </a:moveTo>
                <a:lnTo>
                  <a:pt x="838" y="624"/>
                </a:lnTo>
                <a:lnTo>
                  <a:pt x="840" y="586"/>
                </a:lnTo>
                <a:lnTo>
                  <a:pt x="844" y="550"/>
                </a:lnTo>
                <a:lnTo>
                  <a:pt x="854" y="480"/>
                </a:lnTo>
                <a:lnTo>
                  <a:pt x="868" y="420"/>
                </a:lnTo>
                <a:lnTo>
                  <a:pt x="878" y="376"/>
                </a:lnTo>
                <a:lnTo>
                  <a:pt x="878" y="376"/>
                </a:lnTo>
                <a:lnTo>
                  <a:pt x="896" y="320"/>
                </a:lnTo>
                <a:lnTo>
                  <a:pt x="916" y="268"/>
                </a:lnTo>
                <a:lnTo>
                  <a:pt x="932" y="224"/>
                </a:lnTo>
                <a:lnTo>
                  <a:pt x="950" y="186"/>
                </a:lnTo>
                <a:lnTo>
                  <a:pt x="976" y="130"/>
                </a:lnTo>
                <a:lnTo>
                  <a:pt x="992" y="102"/>
                </a:lnTo>
                <a:lnTo>
                  <a:pt x="992" y="102"/>
                </a:lnTo>
                <a:lnTo>
                  <a:pt x="1010" y="132"/>
                </a:lnTo>
                <a:lnTo>
                  <a:pt x="1040" y="194"/>
                </a:lnTo>
                <a:lnTo>
                  <a:pt x="1058" y="234"/>
                </a:lnTo>
                <a:lnTo>
                  <a:pt x="1076" y="276"/>
                </a:lnTo>
                <a:lnTo>
                  <a:pt x="1092" y="324"/>
                </a:lnTo>
                <a:lnTo>
                  <a:pt x="1108" y="372"/>
                </a:lnTo>
                <a:lnTo>
                  <a:pt x="1108" y="372"/>
                </a:lnTo>
                <a:lnTo>
                  <a:pt x="1120" y="420"/>
                </a:lnTo>
                <a:lnTo>
                  <a:pt x="1130" y="468"/>
                </a:lnTo>
                <a:lnTo>
                  <a:pt x="1138" y="514"/>
                </a:lnTo>
                <a:lnTo>
                  <a:pt x="1142" y="556"/>
                </a:lnTo>
                <a:lnTo>
                  <a:pt x="1146" y="598"/>
                </a:lnTo>
                <a:lnTo>
                  <a:pt x="1148" y="636"/>
                </a:lnTo>
                <a:lnTo>
                  <a:pt x="1150" y="700"/>
                </a:lnTo>
                <a:lnTo>
                  <a:pt x="1150" y="700"/>
                </a:lnTo>
                <a:lnTo>
                  <a:pt x="1146" y="754"/>
                </a:lnTo>
                <a:lnTo>
                  <a:pt x="1142" y="808"/>
                </a:lnTo>
                <a:lnTo>
                  <a:pt x="1136" y="856"/>
                </a:lnTo>
                <a:lnTo>
                  <a:pt x="1128" y="896"/>
                </a:lnTo>
                <a:lnTo>
                  <a:pt x="1128" y="896"/>
                </a:lnTo>
                <a:lnTo>
                  <a:pt x="1128" y="864"/>
                </a:lnTo>
                <a:lnTo>
                  <a:pt x="1128" y="832"/>
                </a:lnTo>
                <a:lnTo>
                  <a:pt x="1124" y="760"/>
                </a:lnTo>
                <a:lnTo>
                  <a:pt x="1116" y="686"/>
                </a:lnTo>
                <a:lnTo>
                  <a:pt x="1104" y="616"/>
                </a:lnTo>
                <a:lnTo>
                  <a:pt x="1104" y="616"/>
                </a:lnTo>
                <a:lnTo>
                  <a:pt x="1096" y="580"/>
                </a:lnTo>
                <a:lnTo>
                  <a:pt x="1084" y="542"/>
                </a:lnTo>
                <a:lnTo>
                  <a:pt x="1072" y="500"/>
                </a:lnTo>
                <a:lnTo>
                  <a:pt x="1056" y="458"/>
                </a:lnTo>
                <a:lnTo>
                  <a:pt x="1040" y="416"/>
                </a:lnTo>
                <a:lnTo>
                  <a:pt x="1024" y="378"/>
                </a:lnTo>
                <a:lnTo>
                  <a:pt x="1008" y="344"/>
                </a:lnTo>
                <a:lnTo>
                  <a:pt x="992" y="314"/>
                </a:lnTo>
                <a:lnTo>
                  <a:pt x="992" y="314"/>
                </a:lnTo>
                <a:lnTo>
                  <a:pt x="978" y="342"/>
                </a:lnTo>
                <a:lnTo>
                  <a:pt x="962" y="374"/>
                </a:lnTo>
                <a:lnTo>
                  <a:pt x="948" y="408"/>
                </a:lnTo>
                <a:lnTo>
                  <a:pt x="932" y="448"/>
                </a:lnTo>
                <a:lnTo>
                  <a:pt x="918" y="488"/>
                </a:lnTo>
                <a:lnTo>
                  <a:pt x="904" y="532"/>
                </a:lnTo>
                <a:lnTo>
                  <a:pt x="892" y="574"/>
                </a:lnTo>
                <a:lnTo>
                  <a:pt x="882" y="616"/>
                </a:lnTo>
                <a:lnTo>
                  <a:pt x="882" y="616"/>
                </a:lnTo>
                <a:lnTo>
                  <a:pt x="874" y="658"/>
                </a:lnTo>
                <a:lnTo>
                  <a:pt x="868" y="700"/>
                </a:lnTo>
                <a:lnTo>
                  <a:pt x="864" y="742"/>
                </a:lnTo>
                <a:lnTo>
                  <a:pt x="860" y="784"/>
                </a:lnTo>
                <a:lnTo>
                  <a:pt x="858" y="854"/>
                </a:lnTo>
                <a:lnTo>
                  <a:pt x="856" y="898"/>
                </a:lnTo>
                <a:lnTo>
                  <a:pt x="856" y="898"/>
                </a:lnTo>
                <a:lnTo>
                  <a:pt x="850" y="858"/>
                </a:lnTo>
                <a:lnTo>
                  <a:pt x="844" y="794"/>
                </a:lnTo>
                <a:lnTo>
                  <a:pt x="838" y="714"/>
                </a:lnTo>
                <a:lnTo>
                  <a:pt x="838" y="670"/>
                </a:lnTo>
                <a:lnTo>
                  <a:pt x="838" y="624"/>
                </a:lnTo>
                <a:lnTo>
                  <a:pt x="838" y="624"/>
                </a:lnTo>
                <a:close/>
                <a:moveTo>
                  <a:pt x="724" y="1576"/>
                </a:moveTo>
                <a:lnTo>
                  <a:pt x="724" y="1576"/>
                </a:lnTo>
                <a:lnTo>
                  <a:pt x="724" y="1574"/>
                </a:lnTo>
                <a:lnTo>
                  <a:pt x="724" y="1574"/>
                </a:lnTo>
                <a:lnTo>
                  <a:pt x="740" y="1560"/>
                </a:lnTo>
                <a:lnTo>
                  <a:pt x="756" y="1548"/>
                </a:lnTo>
                <a:lnTo>
                  <a:pt x="774" y="1538"/>
                </a:lnTo>
                <a:lnTo>
                  <a:pt x="792" y="1530"/>
                </a:lnTo>
                <a:lnTo>
                  <a:pt x="810" y="1524"/>
                </a:lnTo>
                <a:lnTo>
                  <a:pt x="830" y="1520"/>
                </a:lnTo>
                <a:lnTo>
                  <a:pt x="850" y="1516"/>
                </a:lnTo>
                <a:lnTo>
                  <a:pt x="868" y="1516"/>
                </a:lnTo>
                <a:lnTo>
                  <a:pt x="888" y="1516"/>
                </a:lnTo>
                <a:lnTo>
                  <a:pt x="908" y="1520"/>
                </a:lnTo>
                <a:lnTo>
                  <a:pt x="926" y="1524"/>
                </a:lnTo>
                <a:lnTo>
                  <a:pt x="946" y="1530"/>
                </a:lnTo>
                <a:lnTo>
                  <a:pt x="964" y="1538"/>
                </a:lnTo>
                <a:lnTo>
                  <a:pt x="980" y="1548"/>
                </a:lnTo>
                <a:lnTo>
                  <a:pt x="998" y="1560"/>
                </a:lnTo>
                <a:lnTo>
                  <a:pt x="1012" y="1574"/>
                </a:lnTo>
                <a:lnTo>
                  <a:pt x="1012" y="1574"/>
                </a:lnTo>
                <a:lnTo>
                  <a:pt x="1026" y="1590"/>
                </a:lnTo>
                <a:lnTo>
                  <a:pt x="1038" y="1606"/>
                </a:lnTo>
                <a:lnTo>
                  <a:pt x="1048" y="1624"/>
                </a:lnTo>
                <a:lnTo>
                  <a:pt x="1058" y="1642"/>
                </a:lnTo>
                <a:lnTo>
                  <a:pt x="1064" y="1660"/>
                </a:lnTo>
                <a:lnTo>
                  <a:pt x="1068" y="1680"/>
                </a:lnTo>
                <a:lnTo>
                  <a:pt x="1072" y="1698"/>
                </a:lnTo>
                <a:lnTo>
                  <a:pt x="1072" y="1718"/>
                </a:lnTo>
                <a:lnTo>
                  <a:pt x="1072" y="1738"/>
                </a:lnTo>
                <a:lnTo>
                  <a:pt x="1068" y="1756"/>
                </a:lnTo>
                <a:lnTo>
                  <a:pt x="1064" y="1776"/>
                </a:lnTo>
                <a:lnTo>
                  <a:pt x="1058" y="1794"/>
                </a:lnTo>
                <a:lnTo>
                  <a:pt x="1048" y="1812"/>
                </a:lnTo>
                <a:lnTo>
                  <a:pt x="1038" y="1830"/>
                </a:lnTo>
                <a:lnTo>
                  <a:pt x="1026" y="1846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0" y="1864"/>
                </a:lnTo>
                <a:lnTo>
                  <a:pt x="1010" y="1864"/>
                </a:lnTo>
                <a:lnTo>
                  <a:pt x="980" y="1892"/>
                </a:lnTo>
                <a:lnTo>
                  <a:pt x="946" y="1914"/>
                </a:lnTo>
                <a:lnTo>
                  <a:pt x="912" y="1936"/>
                </a:lnTo>
                <a:lnTo>
                  <a:pt x="876" y="1952"/>
                </a:lnTo>
                <a:lnTo>
                  <a:pt x="840" y="1964"/>
                </a:lnTo>
                <a:lnTo>
                  <a:pt x="802" y="1974"/>
                </a:lnTo>
                <a:lnTo>
                  <a:pt x="762" y="1980"/>
                </a:lnTo>
                <a:lnTo>
                  <a:pt x="724" y="1982"/>
                </a:lnTo>
                <a:lnTo>
                  <a:pt x="724" y="1982"/>
                </a:lnTo>
                <a:lnTo>
                  <a:pt x="684" y="1980"/>
                </a:lnTo>
                <a:lnTo>
                  <a:pt x="646" y="1974"/>
                </a:lnTo>
                <a:lnTo>
                  <a:pt x="608" y="1964"/>
                </a:lnTo>
                <a:lnTo>
                  <a:pt x="570" y="1952"/>
                </a:lnTo>
                <a:lnTo>
                  <a:pt x="534" y="1934"/>
                </a:lnTo>
                <a:lnTo>
                  <a:pt x="500" y="1914"/>
                </a:lnTo>
                <a:lnTo>
                  <a:pt x="468" y="1890"/>
                </a:lnTo>
                <a:lnTo>
                  <a:pt x="436" y="1862"/>
                </a:lnTo>
                <a:lnTo>
                  <a:pt x="436" y="1862"/>
                </a:lnTo>
                <a:lnTo>
                  <a:pt x="412" y="1836"/>
                </a:lnTo>
                <a:lnTo>
                  <a:pt x="390" y="1806"/>
                </a:lnTo>
                <a:lnTo>
                  <a:pt x="370" y="1776"/>
                </a:lnTo>
                <a:lnTo>
                  <a:pt x="354" y="1746"/>
                </a:lnTo>
                <a:lnTo>
                  <a:pt x="342" y="1714"/>
                </a:lnTo>
                <a:lnTo>
                  <a:pt x="332" y="1680"/>
                </a:lnTo>
                <a:lnTo>
                  <a:pt x="324" y="1648"/>
                </a:lnTo>
                <a:lnTo>
                  <a:pt x="320" y="1614"/>
                </a:lnTo>
                <a:lnTo>
                  <a:pt x="318" y="1578"/>
                </a:lnTo>
                <a:lnTo>
                  <a:pt x="318" y="1544"/>
                </a:lnTo>
                <a:lnTo>
                  <a:pt x="322" y="1510"/>
                </a:lnTo>
                <a:lnTo>
                  <a:pt x="330" y="1478"/>
                </a:lnTo>
                <a:lnTo>
                  <a:pt x="340" y="1444"/>
                </a:lnTo>
                <a:lnTo>
                  <a:pt x="352" y="1412"/>
                </a:lnTo>
                <a:lnTo>
                  <a:pt x="368" y="1380"/>
                </a:lnTo>
                <a:lnTo>
                  <a:pt x="386" y="1350"/>
                </a:lnTo>
                <a:lnTo>
                  <a:pt x="386" y="1350"/>
                </a:lnTo>
                <a:lnTo>
                  <a:pt x="410" y="1320"/>
                </a:lnTo>
                <a:lnTo>
                  <a:pt x="436" y="1290"/>
                </a:lnTo>
                <a:lnTo>
                  <a:pt x="436" y="1290"/>
                </a:lnTo>
                <a:lnTo>
                  <a:pt x="468" y="1262"/>
                </a:lnTo>
                <a:lnTo>
                  <a:pt x="500" y="1238"/>
                </a:lnTo>
                <a:lnTo>
                  <a:pt x="534" y="1218"/>
                </a:lnTo>
                <a:lnTo>
                  <a:pt x="570" y="1202"/>
                </a:lnTo>
                <a:lnTo>
                  <a:pt x="608" y="1188"/>
                </a:lnTo>
                <a:lnTo>
                  <a:pt x="646" y="1178"/>
                </a:lnTo>
                <a:lnTo>
                  <a:pt x="684" y="1174"/>
                </a:lnTo>
                <a:lnTo>
                  <a:pt x="724" y="1172"/>
                </a:lnTo>
                <a:lnTo>
                  <a:pt x="724" y="630"/>
                </a:lnTo>
                <a:lnTo>
                  <a:pt x="724" y="630"/>
                </a:lnTo>
                <a:lnTo>
                  <a:pt x="686" y="630"/>
                </a:lnTo>
                <a:lnTo>
                  <a:pt x="650" y="634"/>
                </a:lnTo>
                <a:lnTo>
                  <a:pt x="614" y="638"/>
                </a:lnTo>
                <a:lnTo>
                  <a:pt x="578" y="644"/>
                </a:lnTo>
                <a:lnTo>
                  <a:pt x="542" y="652"/>
                </a:lnTo>
                <a:lnTo>
                  <a:pt x="508" y="662"/>
                </a:lnTo>
                <a:lnTo>
                  <a:pt x="474" y="674"/>
                </a:lnTo>
                <a:lnTo>
                  <a:pt x="442" y="686"/>
                </a:lnTo>
                <a:lnTo>
                  <a:pt x="410" y="700"/>
                </a:lnTo>
                <a:lnTo>
                  <a:pt x="378" y="716"/>
                </a:lnTo>
                <a:lnTo>
                  <a:pt x="348" y="734"/>
                </a:lnTo>
                <a:lnTo>
                  <a:pt x="320" y="752"/>
                </a:lnTo>
                <a:lnTo>
                  <a:pt x="290" y="772"/>
                </a:lnTo>
                <a:lnTo>
                  <a:pt x="264" y="794"/>
                </a:lnTo>
                <a:lnTo>
                  <a:pt x="238" y="816"/>
                </a:lnTo>
                <a:lnTo>
                  <a:pt x="212" y="840"/>
                </a:lnTo>
                <a:lnTo>
                  <a:pt x="188" y="866"/>
                </a:lnTo>
                <a:lnTo>
                  <a:pt x="166" y="892"/>
                </a:lnTo>
                <a:lnTo>
                  <a:pt x="144" y="920"/>
                </a:lnTo>
                <a:lnTo>
                  <a:pt x="124" y="948"/>
                </a:lnTo>
                <a:lnTo>
                  <a:pt x="104" y="976"/>
                </a:lnTo>
                <a:lnTo>
                  <a:pt x="88" y="1006"/>
                </a:lnTo>
                <a:lnTo>
                  <a:pt x="72" y="1038"/>
                </a:lnTo>
                <a:lnTo>
                  <a:pt x="56" y="1070"/>
                </a:lnTo>
                <a:lnTo>
                  <a:pt x="44" y="1102"/>
                </a:lnTo>
                <a:lnTo>
                  <a:pt x="32" y="1136"/>
                </a:lnTo>
                <a:lnTo>
                  <a:pt x="22" y="1170"/>
                </a:lnTo>
                <a:lnTo>
                  <a:pt x="14" y="1206"/>
                </a:lnTo>
                <a:lnTo>
                  <a:pt x="8" y="1240"/>
                </a:lnTo>
                <a:lnTo>
                  <a:pt x="4" y="1276"/>
                </a:lnTo>
                <a:lnTo>
                  <a:pt x="0" y="1314"/>
                </a:lnTo>
                <a:lnTo>
                  <a:pt x="0" y="1350"/>
                </a:lnTo>
                <a:lnTo>
                  <a:pt x="0" y="1350"/>
                </a:lnTo>
                <a:lnTo>
                  <a:pt x="0" y="1388"/>
                </a:lnTo>
                <a:lnTo>
                  <a:pt x="4" y="1424"/>
                </a:lnTo>
                <a:lnTo>
                  <a:pt x="8" y="1460"/>
                </a:lnTo>
                <a:lnTo>
                  <a:pt x="14" y="1496"/>
                </a:lnTo>
                <a:lnTo>
                  <a:pt x="22" y="1530"/>
                </a:lnTo>
                <a:lnTo>
                  <a:pt x="32" y="1564"/>
                </a:lnTo>
                <a:lnTo>
                  <a:pt x="44" y="1598"/>
                </a:lnTo>
                <a:lnTo>
                  <a:pt x="56" y="1630"/>
                </a:lnTo>
                <a:lnTo>
                  <a:pt x="72" y="1662"/>
                </a:lnTo>
                <a:lnTo>
                  <a:pt x="88" y="1694"/>
                </a:lnTo>
                <a:lnTo>
                  <a:pt x="104" y="1724"/>
                </a:lnTo>
                <a:lnTo>
                  <a:pt x="124" y="1754"/>
                </a:lnTo>
                <a:lnTo>
                  <a:pt x="144" y="1782"/>
                </a:lnTo>
                <a:lnTo>
                  <a:pt x="166" y="1808"/>
                </a:lnTo>
                <a:lnTo>
                  <a:pt x="188" y="1836"/>
                </a:lnTo>
                <a:lnTo>
                  <a:pt x="212" y="1860"/>
                </a:lnTo>
                <a:lnTo>
                  <a:pt x="238" y="1884"/>
                </a:lnTo>
                <a:lnTo>
                  <a:pt x="264" y="1906"/>
                </a:lnTo>
                <a:lnTo>
                  <a:pt x="290" y="1928"/>
                </a:lnTo>
                <a:lnTo>
                  <a:pt x="320" y="1948"/>
                </a:lnTo>
                <a:lnTo>
                  <a:pt x="348" y="1966"/>
                </a:lnTo>
                <a:lnTo>
                  <a:pt x="378" y="1984"/>
                </a:lnTo>
                <a:lnTo>
                  <a:pt x="410" y="2000"/>
                </a:lnTo>
                <a:lnTo>
                  <a:pt x="442" y="2014"/>
                </a:lnTo>
                <a:lnTo>
                  <a:pt x="474" y="2028"/>
                </a:lnTo>
                <a:lnTo>
                  <a:pt x="508" y="2038"/>
                </a:lnTo>
                <a:lnTo>
                  <a:pt x="542" y="2048"/>
                </a:lnTo>
                <a:lnTo>
                  <a:pt x="578" y="2056"/>
                </a:lnTo>
                <a:lnTo>
                  <a:pt x="614" y="2062"/>
                </a:lnTo>
                <a:lnTo>
                  <a:pt x="650" y="2068"/>
                </a:lnTo>
                <a:lnTo>
                  <a:pt x="686" y="2070"/>
                </a:lnTo>
                <a:lnTo>
                  <a:pt x="724" y="2072"/>
                </a:lnTo>
                <a:lnTo>
                  <a:pt x="724" y="2072"/>
                </a:lnTo>
                <a:lnTo>
                  <a:pt x="762" y="2070"/>
                </a:lnTo>
                <a:lnTo>
                  <a:pt x="800" y="2068"/>
                </a:lnTo>
                <a:lnTo>
                  <a:pt x="838" y="2062"/>
                </a:lnTo>
                <a:lnTo>
                  <a:pt x="876" y="2056"/>
                </a:lnTo>
                <a:lnTo>
                  <a:pt x="912" y="2046"/>
                </a:lnTo>
                <a:lnTo>
                  <a:pt x="948" y="2036"/>
                </a:lnTo>
                <a:lnTo>
                  <a:pt x="982" y="2024"/>
                </a:lnTo>
                <a:lnTo>
                  <a:pt x="1016" y="2010"/>
                </a:lnTo>
                <a:lnTo>
                  <a:pt x="1050" y="1994"/>
                </a:lnTo>
                <a:lnTo>
                  <a:pt x="1082" y="1976"/>
                </a:lnTo>
                <a:lnTo>
                  <a:pt x="1114" y="1958"/>
                </a:lnTo>
                <a:lnTo>
                  <a:pt x="1144" y="1938"/>
                </a:lnTo>
                <a:lnTo>
                  <a:pt x="1172" y="1916"/>
                </a:lnTo>
                <a:lnTo>
                  <a:pt x="1200" y="1894"/>
                </a:lnTo>
                <a:lnTo>
                  <a:pt x="1226" y="1868"/>
                </a:lnTo>
                <a:lnTo>
                  <a:pt x="1252" y="1844"/>
                </a:lnTo>
                <a:lnTo>
                  <a:pt x="1252" y="1348"/>
                </a:lnTo>
                <a:lnTo>
                  <a:pt x="724" y="1348"/>
                </a:lnTo>
                <a:lnTo>
                  <a:pt x="724" y="1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ru-RU" sz="1800"/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6E94371A-351C-7A41-A3A7-14EA3618D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 spc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C9CFC8-9240-794B-99C5-9E7F77ABB6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1005514"/>
          </a:xfrm>
        </p:spPr>
        <p:txBody>
          <a:bodyPr wrap="square" anchor="ctr"/>
          <a:lstStyle>
            <a:lvl1pPr>
              <a:defRPr sz="2800" b="1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42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итульный с кластерами (основной 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LogoEng" hidden="1"/>
          <p:cNvSpPr>
            <a:spLocks noEditPoints="1"/>
          </p:cNvSpPr>
          <p:nvPr/>
        </p:nvSpPr>
        <p:spPr bwMode="auto">
          <a:xfrm>
            <a:off x="10506142" y="5873922"/>
            <a:ext cx="1298919" cy="453600"/>
          </a:xfrm>
          <a:custGeom>
            <a:avLst/>
            <a:gdLst>
              <a:gd name="T0" fmla="*/ 1992 w 4450"/>
              <a:gd name="T1" fmla="*/ 1156 h 2072"/>
              <a:gd name="T2" fmla="*/ 1998 w 4450"/>
              <a:gd name="T3" fmla="*/ 1076 h 2072"/>
              <a:gd name="T4" fmla="*/ 2976 w 4450"/>
              <a:gd name="T5" fmla="*/ 1058 h 2072"/>
              <a:gd name="T6" fmla="*/ 2962 w 4450"/>
              <a:gd name="T7" fmla="*/ 654 h 2072"/>
              <a:gd name="T8" fmla="*/ 2840 w 4450"/>
              <a:gd name="T9" fmla="*/ 716 h 2072"/>
              <a:gd name="T10" fmla="*/ 2854 w 4450"/>
              <a:gd name="T11" fmla="*/ 1018 h 2072"/>
              <a:gd name="T12" fmla="*/ 3376 w 4450"/>
              <a:gd name="T13" fmla="*/ 1072 h 2072"/>
              <a:gd name="T14" fmla="*/ 3386 w 4450"/>
              <a:gd name="T15" fmla="*/ 672 h 2072"/>
              <a:gd name="T16" fmla="*/ 3214 w 4450"/>
              <a:gd name="T17" fmla="*/ 1102 h 2072"/>
              <a:gd name="T18" fmla="*/ 3274 w 4450"/>
              <a:gd name="T19" fmla="*/ 1002 h 2072"/>
              <a:gd name="T20" fmla="*/ 4306 w 4450"/>
              <a:gd name="T21" fmla="*/ 896 h 2072"/>
              <a:gd name="T22" fmla="*/ 3600 w 4450"/>
              <a:gd name="T23" fmla="*/ 1348 h 2072"/>
              <a:gd name="T24" fmla="*/ 3816 w 4450"/>
              <a:gd name="T25" fmla="*/ 1260 h 2072"/>
              <a:gd name="T26" fmla="*/ 3772 w 4450"/>
              <a:gd name="T27" fmla="*/ 638 h 2072"/>
              <a:gd name="T28" fmla="*/ 3524 w 4450"/>
              <a:gd name="T29" fmla="*/ 654 h 2072"/>
              <a:gd name="T30" fmla="*/ 3512 w 4450"/>
              <a:gd name="T31" fmla="*/ 1302 h 2072"/>
              <a:gd name="T32" fmla="*/ 3628 w 4450"/>
              <a:gd name="T33" fmla="*/ 742 h 2072"/>
              <a:gd name="T34" fmla="*/ 3688 w 4450"/>
              <a:gd name="T35" fmla="*/ 742 h 2072"/>
              <a:gd name="T36" fmla="*/ 3646 w 4450"/>
              <a:gd name="T37" fmla="*/ 1256 h 2072"/>
              <a:gd name="T38" fmla="*/ 1696 w 4450"/>
              <a:gd name="T39" fmla="*/ 1344 h 2072"/>
              <a:gd name="T40" fmla="*/ 1600 w 4450"/>
              <a:gd name="T41" fmla="*/ 992 h 2072"/>
              <a:gd name="T42" fmla="*/ 1606 w 4450"/>
              <a:gd name="T43" fmla="*/ 1260 h 2072"/>
              <a:gd name="T44" fmla="*/ 1576 w 4450"/>
              <a:gd name="T45" fmla="*/ 740 h 2072"/>
              <a:gd name="T46" fmla="*/ 1638 w 4450"/>
              <a:gd name="T47" fmla="*/ 856 h 2072"/>
              <a:gd name="T48" fmla="*/ 1710 w 4450"/>
              <a:gd name="T49" fmla="*/ 634 h 2072"/>
              <a:gd name="T50" fmla="*/ 1466 w 4450"/>
              <a:gd name="T51" fmla="*/ 662 h 2072"/>
              <a:gd name="T52" fmla="*/ 1466 w 4450"/>
              <a:gd name="T53" fmla="*/ 1312 h 2072"/>
              <a:gd name="T54" fmla="*/ 4450 w 4450"/>
              <a:gd name="T55" fmla="*/ 1590 h 2072"/>
              <a:gd name="T56" fmla="*/ 1572 w 4450"/>
              <a:gd name="T57" fmla="*/ 1668 h 2072"/>
              <a:gd name="T58" fmla="*/ 2628 w 4450"/>
              <a:gd name="T59" fmla="*/ 1726 h 2072"/>
              <a:gd name="T60" fmla="*/ 2628 w 4450"/>
              <a:gd name="T61" fmla="*/ 1726 h 2072"/>
              <a:gd name="T62" fmla="*/ 4324 w 4450"/>
              <a:gd name="T63" fmla="*/ 1726 h 2072"/>
              <a:gd name="T64" fmla="*/ 936 w 4450"/>
              <a:gd name="T65" fmla="*/ 1218 h 2072"/>
              <a:gd name="T66" fmla="*/ 1170 w 4450"/>
              <a:gd name="T67" fmla="*/ 906 h 2072"/>
              <a:gd name="T68" fmla="*/ 1162 w 4450"/>
              <a:gd name="T69" fmla="*/ 374 h 2072"/>
              <a:gd name="T70" fmla="*/ 944 w 4450"/>
              <a:gd name="T71" fmla="*/ 78 h 2072"/>
              <a:gd name="T72" fmla="*/ 790 w 4450"/>
              <a:gd name="T73" fmla="*/ 684 h 2072"/>
              <a:gd name="T74" fmla="*/ 992 w 4450"/>
              <a:gd name="T75" fmla="*/ 1260 h 2072"/>
              <a:gd name="T76" fmla="*/ 958 w 4450"/>
              <a:gd name="T77" fmla="*/ 870 h 2072"/>
              <a:gd name="T78" fmla="*/ 1050 w 4450"/>
              <a:gd name="T79" fmla="*/ 1012 h 2072"/>
              <a:gd name="T80" fmla="*/ 838 w 4450"/>
              <a:gd name="T81" fmla="*/ 624 h 2072"/>
              <a:gd name="T82" fmla="*/ 992 w 4450"/>
              <a:gd name="T83" fmla="*/ 102 h 2072"/>
              <a:gd name="T84" fmla="*/ 1142 w 4450"/>
              <a:gd name="T85" fmla="*/ 556 h 2072"/>
              <a:gd name="T86" fmla="*/ 1124 w 4450"/>
              <a:gd name="T87" fmla="*/ 760 h 2072"/>
              <a:gd name="T88" fmla="*/ 992 w 4450"/>
              <a:gd name="T89" fmla="*/ 314 h 2072"/>
              <a:gd name="T90" fmla="*/ 864 w 4450"/>
              <a:gd name="T91" fmla="*/ 742 h 2072"/>
              <a:gd name="T92" fmla="*/ 724 w 4450"/>
              <a:gd name="T93" fmla="*/ 1576 h 2072"/>
              <a:gd name="T94" fmla="*/ 908 w 4450"/>
              <a:gd name="T95" fmla="*/ 1520 h 2072"/>
              <a:gd name="T96" fmla="*/ 1064 w 4450"/>
              <a:gd name="T97" fmla="*/ 1660 h 2072"/>
              <a:gd name="T98" fmla="*/ 1012 w 4450"/>
              <a:gd name="T99" fmla="*/ 1862 h 2072"/>
              <a:gd name="T100" fmla="*/ 802 w 4450"/>
              <a:gd name="T101" fmla="*/ 1974 h 2072"/>
              <a:gd name="T102" fmla="*/ 436 w 4450"/>
              <a:gd name="T103" fmla="*/ 1862 h 2072"/>
              <a:gd name="T104" fmla="*/ 330 w 4450"/>
              <a:gd name="T105" fmla="*/ 1478 h 2072"/>
              <a:gd name="T106" fmla="*/ 570 w 4450"/>
              <a:gd name="T107" fmla="*/ 1202 h 2072"/>
              <a:gd name="T108" fmla="*/ 508 w 4450"/>
              <a:gd name="T109" fmla="*/ 662 h 2072"/>
              <a:gd name="T110" fmla="*/ 166 w 4450"/>
              <a:gd name="T111" fmla="*/ 892 h 2072"/>
              <a:gd name="T112" fmla="*/ 4 w 4450"/>
              <a:gd name="T113" fmla="*/ 1276 h 2072"/>
              <a:gd name="T114" fmla="*/ 72 w 4450"/>
              <a:gd name="T115" fmla="*/ 1662 h 2072"/>
              <a:gd name="T116" fmla="*/ 348 w 4450"/>
              <a:gd name="T117" fmla="*/ 1966 h 2072"/>
              <a:gd name="T118" fmla="*/ 724 w 4450"/>
              <a:gd name="T119" fmla="*/ 2072 h 2072"/>
              <a:gd name="T120" fmla="*/ 1144 w 4450"/>
              <a:gd name="T121" fmla="*/ 1938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50" h="2072">
                <a:moveTo>
                  <a:pt x="2586" y="1256"/>
                </a:moveTo>
                <a:lnTo>
                  <a:pt x="2416" y="1256"/>
                </a:lnTo>
                <a:lnTo>
                  <a:pt x="2578" y="716"/>
                </a:lnTo>
                <a:lnTo>
                  <a:pt x="2578" y="626"/>
                </a:lnTo>
                <a:lnTo>
                  <a:pt x="2268" y="626"/>
                </a:lnTo>
                <a:lnTo>
                  <a:pt x="2268" y="716"/>
                </a:lnTo>
                <a:lnTo>
                  <a:pt x="2428" y="716"/>
                </a:lnTo>
                <a:lnTo>
                  <a:pt x="2266" y="1258"/>
                </a:lnTo>
                <a:lnTo>
                  <a:pt x="2266" y="1348"/>
                </a:lnTo>
                <a:lnTo>
                  <a:pt x="2586" y="1348"/>
                </a:lnTo>
                <a:lnTo>
                  <a:pt x="2586" y="1256"/>
                </a:lnTo>
                <a:close/>
                <a:moveTo>
                  <a:pt x="1992" y="1156"/>
                </a:moveTo>
                <a:lnTo>
                  <a:pt x="2058" y="1156"/>
                </a:lnTo>
                <a:lnTo>
                  <a:pt x="2072" y="1348"/>
                </a:lnTo>
                <a:lnTo>
                  <a:pt x="2208" y="1348"/>
                </a:lnTo>
                <a:lnTo>
                  <a:pt x="2134" y="626"/>
                </a:lnTo>
                <a:lnTo>
                  <a:pt x="1916" y="626"/>
                </a:lnTo>
                <a:lnTo>
                  <a:pt x="1844" y="1348"/>
                </a:lnTo>
                <a:lnTo>
                  <a:pt x="1980" y="1348"/>
                </a:lnTo>
                <a:lnTo>
                  <a:pt x="1992" y="1156"/>
                </a:lnTo>
                <a:close/>
                <a:moveTo>
                  <a:pt x="2022" y="716"/>
                </a:moveTo>
                <a:lnTo>
                  <a:pt x="2030" y="716"/>
                </a:lnTo>
                <a:lnTo>
                  <a:pt x="2054" y="1076"/>
                </a:lnTo>
                <a:lnTo>
                  <a:pt x="1998" y="1076"/>
                </a:lnTo>
                <a:lnTo>
                  <a:pt x="2022" y="716"/>
                </a:lnTo>
                <a:close/>
                <a:moveTo>
                  <a:pt x="2804" y="1102"/>
                </a:moveTo>
                <a:lnTo>
                  <a:pt x="2882" y="1102"/>
                </a:lnTo>
                <a:lnTo>
                  <a:pt x="2882" y="1102"/>
                </a:lnTo>
                <a:lnTo>
                  <a:pt x="2900" y="1102"/>
                </a:lnTo>
                <a:lnTo>
                  <a:pt x="2916" y="1100"/>
                </a:lnTo>
                <a:lnTo>
                  <a:pt x="2930" y="1096"/>
                </a:lnTo>
                <a:lnTo>
                  <a:pt x="2942" y="1090"/>
                </a:lnTo>
                <a:lnTo>
                  <a:pt x="2952" y="1084"/>
                </a:lnTo>
                <a:lnTo>
                  <a:pt x="2962" y="1076"/>
                </a:lnTo>
                <a:lnTo>
                  <a:pt x="2970" y="1066"/>
                </a:lnTo>
                <a:lnTo>
                  <a:pt x="2976" y="1058"/>
                </a:lnTo>
                <a:lnTo>
                  <a:pt x="2986" y="1036"/>
                </a:lnTo>
                <a:lnTo>
                  <a:pt x="2992" y="1016"/>
                </a:lnTo>
                <a:lnTo>
                  <a:pt x="2994" y="994"/>
                </a:lnTo>
                <a:lnTo>
                  <a:pt x="2996" y="974"/>
                </a:lnTo>
                <a:lnTo>
                  <a:pt x="2996" y="756"/>
                </a:lnTo>
                <a:lnTo>
                  <a:pt x="2996" y="756"/>
                </a:lnTo>
                <a:lnTo>
                  <a:pt x="2994" y="734"/>
                </a:lnTo>
                <a:lnTo>
                  <a:pt x="2992" y="714"/>
                </a:lnTo>
                <a:lnTo>
                  <a:pt x="2986" y="692"/>
                </a:lnTo>
                <a:lnTo>
                  <a:pt x="2976" y="672"/>
                </a:lnTo>
                <a:lnTo>
                  <a:pt x="2970" y="662"/>
                </a:lnTo>
                <a:lnTo>
                  <a:pt x="2962" y="654"/>
                </a:lnTo>
                <a:lnTo>
                  <a:pt x="2952" y="646"/>
                </a:lnTo>
                <a:lnTo>
                  <a:pt x="2942" y="638"/>
                </a:lnTo>
                <a:lnTo>
                  <a:pt x="2930" y="634"/>
                </a:lnTo>
                <a:lnTo>
                  <a:pt x="2916" y="630"/>
                </a:lnTo>
                <a:lnTo>
                  <a:pt x="2900" y="626"/>
                </a:lnTo>
                <a:lnTo>
                  <a:pt x="2882" y="626"/>
                </a:lnTo>
                <a:lnTo>
                  <a:pt x="2664" y="626"/>
                </a:lnTo>
                <a:lnTo>
                  <a:pt x="2664" y="1348"/>
                </a:lnTo>
                <a:lnTo>
                  <a:pt x="2804" y="1348"/>
                </a:lnTo>
                <a:lnTo>
                  <a:pt x="2804" y="1102"/>
                </a:lnTo>
                <a:close/>
                <a:moveTo>
                  <a:pt x="2804" y="716"/>
                </a:moveTo>
                <a:lnTo>
                  <a:pt x="2840" y="716"/>
                </a:lnTo>
                <a:lnTo>
                  <a:pt x="2840" y="716"/>
                </a:lnTo>
                <a:lnTo>
                  <a:pt x="2846" y="716"/>
                </a:lnTo>
                <a:lnTo>
                  <a:pt x="2850" y="718"/>
                </a:lnTo>
                <a:lnTo>
                  <a:pt x="2854" y="722"/>
                </a:lnTo>
                <a:lnTo>
                  <a:pt x="2858" y="726"/>
                </a:lnTo>
                <a:lnTo>
                  <a:pt x="2864" y="736"/>
                </a:lnTo>
                <a:lnTo>
                  <a:pt x="2866" y="752"/>
                </a:lnTo>
                <a:lnTo>
                  <a:pt x="2866" y="988"/>
                </a:lnTo>
                <a:lnTo>
                  <a:pt x="2866" y="988"/>
                </a:lnTo>
                <a:lnTo>
                  <a:pt x="2864" y="1002"/>
                </a:lnTo>
                <a:lnTo>
                  <a:pt x="2858" y="1014"/>
                </a:lnTo>
                <a:lnTo>
                  <a:pt x="2854" y="1018"/>
                </a:lnTo>
                <a:lnTo>
                  <a:pt x="2850" y="1020"/>
                </a:lnTo>
                <a:lnTo>
                  <a:pt x="2846" y="1022"/>
                </a:lnTo>
                <a:lnTo>
                  <a:pt x="2840" y="1024"/>
                </a:lnTo>
                <a:lnTo>
                  <a:pt x="2804" y="1024"/>
                </a:lnTo>
                <a:lnTo>
                  <a:pt x="2804" y="716"/>
                </a:lnTo>
                <a:close/>
                <a:moveTo>
                  <a:pt x="3214" y="1102"/>
                </a:moveTo>
                <a:lnTo>
                  <a:pt x="3236" y="1102"/>
                </a:lnTo>
                <a:lnTo>
                  <a:pt x="3282" y="1348"/>
                </a:lnTo>
                <a:lnTo>
                  <a:pt x="3430" y="1348"/>
                </a:lnTo>
                <a:lnTo>
                  <a:pt x="3364" y="1082"/>
                </a:lnTo>
                <a:lnTo>
                  <a:pt x="3364" y="1082"/>
                </a:lnTo>
                <a:lnTo>
                  <a:pt x="3376" y="1072"/>
                </a:lnTo>
                <a:lnTo>
                  <a:pt x="3386" y="1058"/>
                </a:lnTo>
                <a:lnTo>
                  <a:pt x="3392" y="1046"/>
                </a:lnTo>
                <a:lnTo>
                  <a:pt x="3398" y="1030"/>
                </a:lnTo>
                <a:lnTo>
                  <a:pt x="3402" y="1016"/>
                </a:lnTo>
                <a:lnTo>
                  <a:pt x="3404" y="1002"/>
                </a:lnTo>
                <a:lnTo>
                  <a:pt x="3406" y="974"/>
                </a:lnTo>
                <a:lnTo>
                  <a:pt x="3406" y="756"/>
                </a:lnTo>
                <a:lnTo>
                  <a:pt x="3406" y="756"/>
                </a:lnTo>
                <a:lnTo>
                  <a:pt x="3406" y="734"/>
                </a:lnTo>
                <a:lnTo>
                  <a:pt x="3402" y="714"/>
                </a:lnTo>
                <a:lnTo>
                  <a:pt x="3396" y="692"/>
                </a:lnTo>
                <a:lnTo>
                  <a:pt x="3386" y="672"/>
                </a:lnTo>
                <a:lnTo>
                  <a:pt x="3380" y="662"/>
                </a:lnTo>
                <a:lnTo>
                  <a:pt x="3372" y="654"/>
                </a:lnTo>
                <a:lnTo>
                  <a:pt x="3362" y="646"/>
                </a:lnTo>
                <a:lnTo>
                  <a:pt x="3352" y="638"/>
                </a:lnTo>
                <a:lnTo>
                  <a:pt x="3340" y="634"/>
                </a:lnTo>
                <a:lnTo>
                  <a:pt x="3326" y="630"/>
                </a:lnTo>
                <a:lnTo>
                  <a:pt x="3310" y="626"/>
                </a:lnTo>
                <a:lnTo>
                  <a:pt x="3294" y="626"/>
                </a:lnTo>
                <a:lnTo>
                  <a:pt x="3074" y="626"/>
                </a:lnTo>
                <a:lnTo>
                  <a:pt x="3074" y="1348"/>
                </a:lnTo>
                <a:lnTo>
                  <a:pt x="3214" y="1348"/>
                </a:lnTo>
                <a:lnTo>
                  <a:pt x="3214" y="1102"/>
                </a:lnTo>
                <a:close/>
                <a:moveTo>
                  <a:pt x="3214" y="716"/>
                </a:moveTo>
                <a:lnTo>
                  <a:pt x="3250" y="716"/>
                </a:lnTo>
                <a:lnTo>
                  <a:pt x="3250" y="716"/>
                </a:lnTo>
                <a:lnTo>
                  <a:pt x="3256" y="716"/>
                </a:lnTo>
                <a:lnTo>
                  <a:pt x="3260" y="718"/>
                </a:lnTo>
                <a:lnTo>
                  <a:pt x="3266" y="722"/>
                </a:lnTo>
                <a:lnTo>
                  <a:pt x="3268" y="726"/>
                </a:lnTo>
                <a:lnTo>
                  <a:pt x="3274" y="736"/>
                </a:lnTo>
                <a:lnTo>
                  <a:pt x="3276" y="752"/>
                </a:lnTo>
                <a:lnTo>
                  <a:pt x="3276" y="988"/>
                </a:lnTo>
                <a:lnTo>
                  <a:pt x="3276" y="988"/>
                </a:lnTo>
                <a:lnTo>
                  <a:pt x="3274" y="1002"/>
                </a:lnTo>
                <a:lnTo>
                  <a:pt x="3268" y="1014"/>
                </a:lnTo>
                <a:lnTo>
                  <a:pt x="3266" y="1018"/>
                </a:lnTo>
                <a:lnTo>
                  <a:pt x="3260" y="1020"/>
                </a:lnTo>
                <a:lnTo>
                  <a:pt x="3256" y="1022"/>
                </a:lnTo>
                <a:lnTo>
                  <a:pt x="3250" y="1024"/>
                </a:lnTo>
                <a:lnTo>
                  <a:pt x="3214" y="1024"/>
                </a:lnTo>
                <a:lnTo>
                  <a:pt x="3214" y="716"/>
                </a:lnTo>
                <a:close/>
                <a:moveTo>
                  <a:pt x="4046" y="896"/>
                </a:moveTo>
                <a:lnTo>
                  <a:pt x="4052" y="896"/>
                </a:lnTo>
                <a:lnTo>
                  <a:pt x="4124" y="1348"/>
                </a:lnTo>
                <a:lnTo>
                  <a:pt x="4234" y="1348"/>
                </a:lnTo>
                <a:lnTo>
                  <a:pt x="4306" y="896"/>
                </a:lnTo>
                <a:lnTo>
                  <a:pt x="4310" y="896"/>
                </a:lnTo>
                <a:lnTo>
                  <a:pt x="4310" y="1348"/>
                </a:lnTo>
                <a:lnTo>
                  <a:pt x="4450" y="1348"/>
                </a:lnTo>
                <a:lnTo>
                  <a:pt x="4450" y="626"/>
                </a:lnTo>
                <a:lnTo>
                  <a:pt x="4270" y="626"/>
                </a:lnTo>
                <a:lnTo>
                  <a:pt x="4178" y="1134"/>
                </a:lnTo>
                <a:lnTo>
                  <a:pt x="4088" y="626"/>
                </a:lnTo>
                <a:lnTo>
                  <a:pt x="3908" y="626"/>
                </a:lnTo>
                <a:lnTo>
                  <a:pt x="3908" y="1348"/>
                </a:lnTo>
                <a:lnTo>
                  <a:pt x="4046" y="1348"/>
                </a:lnTo>
                <a:lnTo>
                  <a:pt x="4046" y="896"/>
                </a:lnTo>
                <a:close/>
                <a:moveTo>
                  <a:pt x="3600" y="1348"/>
                </a:moveTo>
                <a:lnTo>
                  <a:pt x="3716" y="1348"/>
                </a:lnTo>
                <a:lnTo>
                  <a:pt x="3716" y="1348"/>
                </a:lnTo>
                <a:lnTo>
                  <a:pt x="3732" y="1348"/>
                </a:lnTo>
                <a:lnTo>
                  <a:pt x="3748" y="1344"/>
                </a:lnTo>
                <a:lnTo>
                  <a:pt x="3762" y="1340"/>
                </a:lnTo>
                <a:lnTo>
                  <a:pt x="3772" y="1336"/>
                </a:lnTo>
                <a:lnTo>
                  <a:pt x="3782" y="1328"/>
                </a:lnTo>
                <a:lnTo>
                  <a:pt x="3790" y="1320"/>
                </a:lnTo>
                <a:lnTo>
                  <a:pt x="3798" y="1312"/>
                </a:lnTo>
                <a:lnTo>
                  <a:pt x="3804" y="1302"/>
                </a:lnTo>
                <a:lnTo>
                  <a:pt x="3812" y="1282"/>
                </a:lnTo>
                <a:lnTo>
                  <a:pt x="3816" y="1260"/>
                </a:lnTo>
                <a:lnTo>
                  <a:pt x="3818" y="1240"/>
                </a:lnTo>
                <a:lnTo>
                  <a:pt x="3818" y="1220"/>
                </a:lnTo>
                <a:lnTo>
                  <a:pt x="3818" y="756"/>
                </a:lnTo>
                <a:lnTo>
                  <a:pt x="3818" y="756"/>
                </a:lnTo>
                <a:lnTo>
                  <a:pt x="3818" y="734"/>
                </a:lnTo>
                <a:lnTo>
                  <a:pt x="3816" y="714"/>
                </a:lnTo>
                <a:lnTo>
                  <a:pt x="3812" y="692"/>
                </a:lnTo>
                <a:lnTo>
                  <a:pt x="3804" y="672"/>
                </a:lnTo>
                <a:lnTo>
                  <a:pt x="3798" y="662"/>
                </a:lnTo>
                <a:lnTo>
                  <a:pt x="3790" y="654"/>
                </a:lnTo>
                <a:lnTo>
                  <a:pt x="3782" y="646"/>
                </a:lnTo>
                <a:lnTo>
                  <a:pt x="3772" y="638"/>
                </a:lnTo>
                <a:lnTo>
                  <a:pt x="3762" y="634"/>
                </a:lnTo>
                <a:lnTo>
                  <a:pt x="3748" y="630"/>
                </a:lnTo>
                <a:lnTo>
                  <a:pt x="3732" y="626"/>
                </a:lnTo>
                <a:lnTo>
                  <a:pt x="3716" y="626"/>
                </a:lnTo>
                <a:lnTo>
                  <a:pt x="3600" y="626"/>
                </a:lnTo>
                <a:lnTo>
                  <a:pt x="3600" y="626"/>
                </a:lnTo>
                <a:lnTo>
                  <a:pt x="3582" y="626"/>
                </a:lnTo>
                <a:lnTo>
                  <a:pt x="3568" y="630"/>
                </a:lnTo>
                <a:lnTo>
                  <a:pt x="3554" y="634"/>
                </a:lnTo>
                <a:lnTo>
                  <a:pt x="3542" y="638"/>
                </a:lnTo>
                <a:lnTo>
                  <a:pt x="3534" y="646"/>
                </a:lnTo>
                <a:lnTo>
                  <a:pt x="3524" y="654"/>
                </a:lnTo>
                <a:lnTo>
                  <a:pt x="3518" y="662"/>
                </a:lnTo>
                <a:lnTo>
                  <a:pt x="3512" y="672"/>
                </a:lnTo>
                <a:lnTo>
                  <a:pt x="3504" y="692"/>
                </a:lnTo>
                <a:lnTo>
                  <a:pt x="3500" y="714"/>
                </a:lnTo>
                <a:lnTo>
                  <a:pt x="3498" y="734"/>
                </a:lnTo>
                <a:lnTo>
                  <a:pt x="3496" y="756"/>
                </a:lnTo>
                <a:lnTo>
                  <a:pt x="3496" y="1220"/>
                </a:lnTo>
                <a:lnTo>
                  <a:pt x="3496" y="1220"/>
                </a:lnTo>
                <a:lnTo>
                  <a:pt x="3498" y="1240"/>
                </a:lnTo>
                <a:lnTo>
                  <a:pt x="3500" y="1260"/>
                </a:lnTo>
                <a:lnTo>
                  <a:pt x="3504" y="1282"/>
                </a:lnTo>
                <a:lnTo>
                  <a:pt x="3512" y="1302"/>
                </a:lnTo>
                <a:lnTo>
                  <a:pt x="3518" y="1312"/>
                </a:lnTo>
                <a:lnTo>
                  <a:pt x="3524" y="1320"/>
                </a:lnTo>
                <a:lnTo>
                  <a:pt x="3534" y="1328"/>
                </a:lnTo>
                <a:lnTo>
                  <a:pt x="3542" y="1336"/>
                </a:lnTo>
                <a:lnTo>
                  <a:pt x="3554" y="1340"/>
                </a:lnTo>
                <a:lnTo>
                  <a:pt x="3568" y="1344"/>
                </a:lnTo>
                <a:lnTo>
                  <a:pt x="3582" y="1348"/>
                </a:lnTo>
                <a:lnTo>
                  <a:pt x="3600" y="1348"/>
                </a:lnTo>
                <a:lnTo>
                  <a:pt x="3600" y="1348"/>
                </a:lnTo>
                <a:close/>
                <a:moveTo>
                  <a:pt x="3628" y="1230"/>
                </a:moveTo>
                <a:lnTo>
                  <a:pt x="3628" y="746"/>
                </a:lnTo>
                <a:lnTo>
                  <a:pt x="3628" y="742"/>
                </a:lnTo>
                <a:lnTo>
                  <a:pt x="3628" y="740"/>
                </a:lnTo>
                <a:lnTo>
                  <a:pt x="3628" y="740"/>
                </a:lnTo>
                <a:lnTo>
                  <a:pt x="3630" y="730"/>
                </a:lnTo>
                <a:lnTo>
                  <a:pt x="3638" y="722"/>
                </a:lnTo>
                <a:lnTo>
                  <a:pt x="3646" y="718"/>
                </a:lnTo>
                <a:lnTo>
                  <a:pt x="3658" y="716"/>
                </a:lnTo>
                <a:lnTo>
                  <a:pt x="3658" y="716"/>
                </a:lnTo>
                <a:lnTo>
                  <a:pt x="3670" y="718"/>
                </a:lnTo>
                <a:lnTo>
                  <a:pt x="3678" y="722"/>
                </a:lnTo>
                <a:lnTo>
                  <a:pt x="3686" y="730"/>
                </a:lnTo>
                <a:lnTo>
                  <a:pt x="3688" y="740"/>
                </a:lnTo>
                <a:lnTo>
                  <a:pt x="3688" y="742"/>
                </a:lnTo>
                <a:lnTo>
                  <a:pt x="3688" y="746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6"/>
                </a:lnTo>
                <a:lnTo>
                  <a:pt x="3686" y="1242"/>
                </a:lnTo>
                <a:lnTo>
                  <a:pt x="3680" y="1250"/>
                </a:lnTo>
                <a:lnTo>
                  <a:pt x="3670" y="1256"/>
                </a:lnTo>
                <a:lnTo>
                  <a:pt x="3658" y="1260"/>
                </a:lnTo>
                <a:lnTo>
                  <a:pt x="3658" y="1260"/>
                </a:lnTo>
                <a:lnTo>
                  <a:pt x="3646" y="1256"/>
                </a:lnTo>
                <a:lnTo>
                  <a:pt x="3636" y="1250"/>
                </a:lnTo>
                <a:lnTo>
                  <a:pt x="3630" y="1242"/>
                </a:lnTo>
                <a:lnTo>
                  <a:pt x="3628" y="1236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close/>
                <a:moveTo>
                  <a:pt x="1548" y="1348"/>
                </a:moveTo>
                <a:lnTo>
                  <a:pt x="1664" y="1348"/>
                </a:lnTo>
                <a:lnTo>
                  <a:pt x="1664" y="1348"/>
                </a:lnTo>
                <a:lnTo>
                  <a:pt x="1682" y="1348"/>
                </a:lnTo>
                <a:lnTo>
                  <a:pt x="1696" y="1344"/>
                </a:lnTo>
                <a:lnTo>
                  <a:pt x="1710" y="1340"/>
                </a:lnTo>
                <a:lnTo>
                  <a:pt x="1722" y="1336"/>
                </a:lnTo>
                <a:lnTo>
                  <a:pt x="1732" y="1328"/>
                </a:lnTo>
                <a:lnTo>
                  <a:pt x="1740" y="1320"/>
                </a:lnTo>
                <a:lnTo>
                  <a:pt x="1746" y="1312"/>
                </a:lnTo>
                <a:lnTo>
                  <a:pt x="1752" y="1302"/>
                </a:lnTo>
                <a:lnTo>
                  <a:pt x="1760" y="1282"/>
                </a:lnTo>
                <a:lnTo>
                  <a:pt x="1764" y="1260"/>
                </a:lnTo>
                <a:lnTo>
                  <a:pt x="1766" y="1240"/>
                </a:lnTo>
                <a:lnTo>
                  <a:pt x="1768" y="1220"/>
                </a:lnTo>
                <a:lnTo>
                  <a:pt x="1768" y="992"/>
                </a:lnTo>
                <a:lnTo>
                  <a:pt x="1600" y="992"/>
                </a:lnTo>
                <a:lnTo>
                  <a:pt x="1600" y="1074"/>
                </a:lnTo>
                <a:lnTo>
                  <a:pt x="1638" y="1074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6" y="1236"/>
                </a:lnTo>
                <a:lnTo>
                  <a:pt x="1634" y="1242"/>
                </a:lnTo>
                <a:lnTo>
                  <a:pt x="1628" y="1250"/>
                </a:lnTo>
                <a:lnTo>
                  <a:pt x="1618" y="1256"/>
                </a:lnTo>
                <a:lnTo>
                  <a:pt x="1606" y="1260"/>
                </a:lnTo>
                <a:lnTo>
                  <a:pt x="1606" y="1260"/>
                </a:lnTo>
                <a:lnTo>
                  <a:pt x="1594" y="1256"/>
                </a:lnTo>
                <a:lnTo>
                  <a:pt x="1584" y="1250"/>
                </a:lnTo>
                <a:lnTo>
                  <a:pt x="1578" y="1242"/>
                </a:lnTo>
                <a:lnTo>
                  <a:pt x="1576" y="1236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746"/>
                </a:lnTo>
                <a:lnTo>
                  <a:pt x="1576" y="746"/>
                </a:lnTo>
                <a:lnTo>
                  <a:pt x="1576" y="742"/>
                </a:lnTo>
                <a:lnTo>
                  <a:pt x="1576" y="740"/>
                </a:lnTo>
                <a:lnTo>
                  <a:pt x="1576" y="740"/>
                </a:lnTo>
                <a:lnTo>
                  <a:pt x="1578" y="730"/>
                </a:lnTo>
                <a:lnTo>
                  <a:pt x="1586" y="722"/>
                </a:lnTo>
                <a:lnTo>
                  <a:pt x="1596" y="718"/>
                </a:lnTo>
                <a:lnTo>
                  <a:pt x="1606" y="716"/>
                </a:lnTo>
                <a:lnTo>
                  <a:pt x="1606" y="716"/>
                </a:lnTo>
                <a:lnTo>
                  <a:pt x="1618" y="718"/>
                </a:lnTo>
                <a:lnTo>
                  <a:pt x="1628" y="722"/>
                </a:lnTo>
                <a:lnTo>
                  <a:pt x="1634" y="730"/>
                </a:lnTo>
                <a:lnTo>
                  <a:pt x="1636" y="740"/>
                </a:lnTo>
                <a:lnTo>
                  <a:pt x="1638" y="742"/>
                </a:lnTo>
                <a:lnTo>
                  <a:pt x="1638" y="746"/>
                </a:lnTo>
                <a:lnTo>
                  <a:pt x="1638" y="856"/>
                </a:lnTo>
                <a:lnTo>
                  <a:pt x="1768" y="856"/>
                </a:lnTo>
                <a:lnTo>
                  <a:pt x="1768" y="756"/>
                </a:lnTo>
                <a:lnTo>
                  <a:pt x="1768" y="756"/>
                </a:lnTo>
                <a:lnTo>
                  <a:pt x="1766" y="734"/>
                </a:lnTo>
                <a:lnTo>
                  <a:pt x="1764" y="714"/>
                </a:lnTo>
                <a:lnTo>
                  <a:pt x="1760" y="692"/>
                </a:lnTo>
                <a:lnTo>
                  <a:pt x="1752" y="672"/>
                </a:lnTo>
                <a:lnTo>
                  <a:pt x="1746" y="662"/>
                </a:lnTo>
                <a:lnTo>
                  <a:pt x="1740" y="654"/>
                </a:lnTo>
                <a:lnTo>
                  <a:pt x="1732" y="646"/>
                </a:lnTo>
                <a:lnTo>
                  <a:pt x="1722" y="638"/>
                </a:lnTo>
                <a:lnTo>
                  <a:pt x="1710" y="634"/>
                </a:lnTo>
                <a:lnTo>
                  <a:pt x="1696" y="630"/>
                </a:lnTo>
                <a:lnTo>
                  <a:pt x="1682" y="626"/>
                </a:lnTo>
                <a:lnTo>
                  <a:pt x="1664" y="626"/>
                </a:lnTo>
                <a:lnTo>
                  <a:pt x="1548" y="626"/>
                </a:lnTo>
                <a:lnTo>
                  <a:pt x="1548" y="626"/>
                </a:lnTo>
                <a:lnTo>
                  <a:pt x="1532" y="626"/>
                </a:lnTo>
                <a:lnTo>
                  <a:pt x="1516" y="630"/>
                </a:lnTo>
                <a:lnTo>
                  <a:pt x="1502" y="634"/>
                </a:lnTo>
                <a:lnTo>
                  <a:pt x="1492" y="638"/>
                </a:lnTo>
                <a:lnTo>
                  <a:pt x="1482" y="646"/>
                </a:lnTo>
                <a:lnTo>
                  <a:pt x="1474" y="654"/>
                </a:lnTo>
                <a:lnTo>
                  <a:pt x="1466" y="662"/>
                </a:lnTo>
                <a:lnTo>
                  <a:pt x="1460" y="672"/>
                </a:lnTo>
                <a:lnTo>
                  <a:pt x="1452" y="692"/>
                </a:lnTo>
                <a:lnTo>
                  <a:pt x="1448" y="714"/>
                </a:lnTo>
                <a:lnTo>
                  <a:pt x="1446" y="734"/>
                </a:lnTo>
                <a:lnTo>
                  <a:pt x="1446" y="756"/>
                </a:lnTo>
                <a:lnTo>
                  <a:pt x="1446" y="1220"/>
                </a:lnTo>
                <a:lnTo>
                  <a:pt x="1446" y="1220"/>
                </a:lnTo>
                <a:lnTo>
                  <a:pt x="1446" y="1240"/>
                </a:lnTo>
                <a:lnTo>
                  <a:pt x="1448" y="1260"/>
                </a:lnTo>
                <a:lnTo>
                  <a:pt x="1452" y="1282"/>
                </a:lnTo>
                <a:lnTo>
                  <a:pt x="1460" y="1302"/>
                </a:lnTo>
                <a:lnTo>
                  <a:pt x="1466" y="1312"/>
                </a:lnTo>
                <a:lnTo>
                  <a:pt x="1474" y="1320"/>
                </a:lnTo>
                <a:lnTo>
                  <a:pt x="1482" y="1328"/>
                </a:lnTo>
                <a:lnTo>
                  <a:pt x="1492" y="1336"/>
                </a:lnTo>
                <a:lnTo>
                  <a:pt x="1502" y="1340"/>
                </a:lnTo>
                <a:lnTo>
                  <a:pt x="1516" y="1344"/>
                </a:lnTo>
                <a:lnTo>
                  <a:pt x="1532" y="1348"/>
                </a:lnTo>
                <a:lnTo>
                  <a:pt x="1548" y="1348"/>
                </a:lnTo>
                <a:lnTo>
                  <a:pt x="1548" y="1348"/>
                </a:lnTo>
                <a:close/>
                <a:moveTo>
                  <a:pt x="1446" y="1590"/>
                </a:moveTo>
                <a:lnTo>
                  <a:pt x="1446" y="2072"/>
                </a:lnTo>
                <a:lnTo>
                  <a:pt x="4450" y="2072"/>
                </a:lnTo>
                <a:lnTo>
                  <a:pt x="4450" y="1590"/>
                </a:lnTo>
                <a:lnTo>
                  <a:pt x="1446" y="1590"/>
                </a:lnTo>
                <a:close/>
                <a:moveTo>
                  <a:pt x="1770" y="1982"/>
                </a:moveTo>
                <a:lnTo>
                  <a:pt x="1698" y="1982"/>
                </a:lnTo>
                <a:lnTo>
                  <a:pt x="1632" y="1790"/>
                </a:lnTo>
                <a:lnTo>
                  <a:pt x="1632" y="1790"/>
                </a:lnTo>
                <a:lnTo>
                  <a:pt x="1632" y="1790"/>
                </a:lnTo>
                <a:lnTo>
                  <a:pt x="1640" y="1848"/>
                </a:lnTo>
                <a:lnTo>
                  <a:pt x="1642" y="1880"/>
                </a:lnTo>
                <a:lnTo>
                  <a:pt x="1644" y="1908"/>
                </a:lnTo>
                <a:lnTo>
                  <a:pt x="1644" y="1982"/>
                </a:lnTo>
                <a:lnTo>
                  <a:pt x="1572" y="1982"/>
                </a:lnTo>
                <a:lnTo>
                  <a:pt x="1572" y="1668"/>
                </a:lnTo>
                <a:lnTo>
                  <a:pt x="1644" y="1668"/>
                </a:lnTo>
                <a:lnTo>
                  <a:pt x="1710" y="1864"/>
                </a:lnTo>
                <a:lnTo>
                  <a:pt x="1710" y="1864"/>
                </a:lnTo>
                <a:lnTo>
                  <a:pt x="1710" y="1864"/>
                </a:lnTo>
                <a:lnTo>
                  <a:pt x="1708" y="1836"/>
                </a:lnTo>
                <a:lnTo>
                  <a:pt x="1704" y="1806"/>
                </a:lnTo>
                <a:lnTo>
                  <a:pt x="1700" y="1774"/>
                </a:lnTo>
                <a:lnTo>
                  <a:pt x="1698" y="1746"/>
                </a:lnTo>
                <a:lnTo>
                  <a:pt x="1698" y="1668"/>
                </a:lnTo>
                <a:lnTo>
                  <a:pt x="1770" y="1668"/>
                </a:lnTo>
                <a:lnTo>
                  <a:pt x="1770" y="1982"/>
                </a:lnTo>
                <a:close/>
                <a:moveTo>
                  <a:pt x="2628" y="1726"/>
                </a:moveTo>
                <a:lnTo>
                  <a:pt x="2528" y="1726"/>
                </a:lnTo>
                <a:lnTo>
                  <a:pt x="2528" y="1788"/>
                </a:lnTo>
                <a:lnTo>
                  <a:pt x="2618" y="1788"/>
                </a:lnTo>
                <a:lnTo>
                  <a:pt x="2618" y="1848"/>
                </a:lnTo>
                <a:lnTo>
                  <a:pt x="2528" y="1848"/>
                </a:lnTo>
                <a:lnTo>
                  <a:pt x="2528" y="1922"/>
                </a:lnTo>
                <a:lnTo>
                  <a:pt x="2628" y="1922"/>
                </a:lnTo>
                <a:lnTo>
                  <a:pt x="2628" y="1982"/>
                </a:lnTo>
                <a:lnTo>
                  <a:pt x="2452" y="1982"/>
                </a:lnTo>
                <a:lnTo>
                  <a:pt x="2452" y="1668"/>
                </a:lnTo>
                <a:lnTo>
                  <a:pt x="2628" y="1668"/>
                </a:lnTo>
                <a:lnTo>
                  <a:pt x="2628" y="1726"/>
                </a:lnTo>
                <a:close/>
                <a:moveTo>
                  <a:pt x="3476" y="1726"/>
                </a:moveTo>
                <a:lnTo>
                  <a:pt x="3374" y="1726"/>
                </a:lnTo>
                <a:lnTo>
                  <a:pt x="3374" y="1788"/>
                </a:lnTo>
                <a:lnTo>
                  <a:pt x="3464" y="1788"/>
                </a:lnTo>
                <a:lnTo>
                  <a:pt x="3464" y="1848"/>
                </a:lnTo>
                <a:lnTo>
                  <a:pt x="3374" y="1848"/>
                </a:lnTo>
                <a:lnTo>
                  <a:pt x="3374" y="1982"/>
                </a:lnTo>
                <a:lnTo>
                  <a:pt x="3298" y="1982"/>
                </a:lnTo>
                <a:lnTo>
                  <a:pt x="3298" y="1668"/>
                </a:lnTo>
                <a:lnTo>
                  <a:pt x="3476" y="1668"/>
                </a:lnTo>
                <a:lnTo>
                  <a:pt x="3476" y="1726"/>
                </a:lnTo>
                <a:close/>
                <a:moveTo>
                  <a:pt x="4324" y="1726"/>
                </a:moveTo>
                <a:lnTo>
                  <a:pt x="4268" y="1726"/>
                </a:lnTo>
                <a:lnTo>
                  <a:pt x="4268" y="1982"/>
                </a:lnTo>
                <a:lnTo>
                  <a:pt x="4198" y="1982"/>
                </a:lnTo>
                <a:lnTo>
                  <a:pt x="4198" y="1726"/>
                </a:lnTo>
                <a:lnTo>
                  <a:pt x="4138" y="1726"/>
                </a:lnTo>
                <a:lnTo>
                  <a:pt x="4138" y="1668"/>
                </a:lnTo>
                <a:lnTo>
                  <a:pt x="4324" y="1668"/>
                </a:lnTo>
                <a:lnTo>
                  <a:pt x="4324" y="1726"/>
                </a:lnTo>
                <a:close/>
                <a:moveTo>
                  <a:pt x="878" y="1100"/>
                </a:moveTo>
                <a:lnTo>
                  <a:pt x="878" y="1100"/>
                </a:lnTo>
                <a:lnTo>
                  <a:pt x="906" y="1160"/>
                </a:lnTo>
                <a:lnTo>
                  <a:pt x="936" y="1218"/>
                </a:lnTo>
                <a:lnTo>
                  <a:pt x="966" y="1268"/>
                </a:lnTo>
                <a:lnTo>
                  <a:pt x="994" y="1308"/>
                </a:lnTo>
                <a:lnTo>
                  <a:pt x="994" y="1308"/>
                </a:lnTo>
                <a:lnTo>
                  <a:pt x="1014" y="1278"/>
                </a:lnTo>
                <a:lnTo>
                  <a:pt x="1040" y="1240"/>
                </a:lnTo>
                <a:lnTo>
                  <a:pt x="1066" y="1190"/>
                </a:lnTo>
                <a:lnTo>
                  <a:pt x="1094" y="1130"/>
                </a:lnTo>
                <a:lnTo>
                  <a:pt x="1122" y="1064"/>
                </a:lnTo>
                <a:lnTo>
                  <a:pt x="1136" y="1026"/>
                </a:lnTo>
                <a:lnTo>
                  <a:pt x="1148" y="988"/>
                </a:lnTo>
                <a:lnTo>
                  <a:pt x="1160" y="948"/>
                </a:lnTo>
                <a:lnTo>
                  <a:pt x="1170" y="906"/>
                </a:lnTo>
                <a:lnTo>
                  <a:pt x="1178" y="862"/>
                </a:lnTo>
                <a:lnTo>
                  <a:pt x="1186" y="818"/>
                </a:lnTo>
                <a:lnTo>
                  <a:pt x="1186" y="818"/>
                </a:lnTo>
                <a:lnTo>
                  <a:pt x="1192" y="768"/>
                </a:lnTo>
                <a:lnTo>
                  <a:pt x="1196" y="718"/>
                </a:lnTo>
                <a:lnTo>
                  <a:pt x="1198" y="668"/>
                </a:lnTo>
                <a:lnTo>
                  <a:pt x="1198" y="618"/>
                </a:lnTo>
                <a:lnTo>
                  <a:pt x="1194" y="562"/>
                </a:lnTo>
                <a:lnTo>
                  <a:pt x="1186" y="504"/>
                </a:lnTo>
                <a:lnTo>
                  <a:pt x="1176" y="442"/>
                </a:lnTo>
                <a:lnTo>
                  <a:pt x="1162" y="374"/>
                </a:lnTo>
                <a:lnTo>
                  <a:pt x="1162" y="374"/>
                </a:lnTo>
                <a:lnTo>
                  <a:pt x="1152" y="338"/>
                </a:lnTo>
                <a:lnTo>
                  <a:pt x="1142" y="304"/>
                </a:lnTo>
                <a:lnTo>
                  <a:pt x="1132" y="270"/>
                </a:lnTo>
                <a:lnTo>
                  <a:pt x="1120" y="238"/>
                </a:lnTo>
                <a:lnTo>
                  <a:pt x="1094" y="178"/>
                </a:lnTo>
                <a:lnTo>
                  <a:pt x="1066" y="124"/>
                </a:lnTo>
                <a:lnTo>
                  <a:pt x="1042" y="78"/>
                </a:lnTo>
                <a:lnTo>
                  <a:pt x="1020" y="42"/>
                </a:lnTo>
                <a:lnTo>
                  <a:pt x="992" y="0"/>
                </a:lnTo>
                <a:lnTo>
                  <a:pt x="992" y="0"/>
                </a:lnTo>
                <a:lnTo>
                  <a:pt x="964" y="44"/>
                </a:lnTo>
                <a:lnTo>
                  <a:pt x="944" y="78"/>
                </a:lnTo>
                <a:lnTo>
                  <a:pt x="922" y="118"/>
                </a:lnTo>
                <a:lnTo>
                  <a:pt x="900" y="164"/>
                </a:lnTo>
                <a:lnTo>
                  <a:pt x="876" y="216"/>
                </a:lnTo>
                <a:lnTo>
                  <a:pt x="856" y="270"/>
                </a:lnTo>
                <a:lnTo>
                  <a:pt x="836" y="326"/>
                </a:lnTo>
                <a:lnTo>
                  <a:pt x="836" y="326"/>
                </a:lnTo>
                <a:lnTo>
                  <a:pt x="820" y="390"/>
                </a:lnTo>
                <a:lnTo>
                  <a:pt x="808" y="450"/>
                </a:lnTo>
                <a:lnTo>
                  <a:pt x="798" y="510"/>
                </a:lnTo>
                <a:lnTo>
                  <a:pt x="792" y="570"/>
                </a:lnTo>
                <a:lnTo>
                  <a:pt x="790" y="628"/>
                </a:lnTo>
                <a:lnTo>
                  <a:pt x="790" y="684"/>
                </a:lnTo>
                <a:lnTo>
                  <a:pt x="792" y="742"/>
                </a:lnTo>
                <a:lnTo>
                  <a:pt x="798" y="798"/>
                </a:lnTo>
                <a:lnTo>
                  <a:pt x="798" y="798"/>
                </a:lnTo>
                <a:lnTo>
                  <a:pt x="806" y="852"/>
                </a:lnTo>
                <a:lnTo>
                  <a:pt x="818" y="908"/>
                </a:lnTo>
                <a:lnTo>
                  <a:pt x="830" y="958"/>
                </a:lnTo>
                <a:lnTo>
                  <a:pt x="844" y="1004"/>
                </a:lnTo>
                <a:lnTo>
                  <a:pt x="868" y="1074"/>
                </a:lnTo>
                <a:lnTo>
                  <a:pt x="878" y="1100"/>
                </a:lnTo>
                <a:lnTo>
                  <a:pt x="878" y="1100"/>
                </a:lnTo>
                <a:close/>
                <a:moveTo>
                  <a:pt x="992" y="1260"/>
                </a:moveTo>
                <a:lnTo>
                  <a:pt x="992" y="1260"/>
                </a:lnTo>
                <a:lnTo>
                  <a:pt x="976" y="1222"/>
                </a:lnTo>
                <a:lnTo>
                  <a:pt x="966" y="1198"/>
                </a:lnTo>
                <a:lnTo>
                  <a:pt x="956" y="1172"/>
                </a:lnTo>
                <a:lnTo>
                  <a:pt x="948" y="1140"/>
                </a:lnTo>
                <a:lnTo>
                  <a:pt x="942" y="1104"/>
                </a:lnTo>
                <a:lnTo>
                  <a:pt x="938" y="1066"/>
                </a:lnTo>
                <a:lnTo>
                  <a:pt x="934" y="1022"/>
                </a:lnTo>
                <a:lnTo>
                  <a:pt x="934" y="1022"/>
                </a:lnTo>
                <a:lnTo>
                  <a:pt x="936" y="980"/>
                </a:lnTo>
                <a:lnTo>
                  <a:pt x="942" y="940"/>
                </a:lnTo>
                <a:lnTo>
                  <a:pt x="950" y="904"/>
                </a:lnTo>
                <a:lnTo>
                  <a:pt x="958" y="870"/>
                </a:lnTo>
                <a:lnTo>
                  <a:pt x="968" y="840"/>
                </a:lnTo>
                <a:lnTo>
                  <a:pt x="978" y="816"/>
                </a:lnTo>
                <a:lnTo>
                  <a:pt x="988" y="798"/>
                </a:lnTo>
                <a:lnTo>
                  <a:pt x="994" y="788"/>
                </a:lnTo>
                <a:lnTo>
                  <a:pt x="994" y="788"/>
                </a:lnTo>
                <a:lnTo>
                  <a:pt x="1006" y="814"/>
                </a:lnTo>
                <a:lnTo>
                  <a:pt x="1016" y="836"/>
                </a:lnTo>
                <a:lnTo>
                  <a:pt x="1024" y="864"/>
                </a:lnTo>
                <a:lnTo>
                  <a:pt x="1034" y="894"/>
                </a:lnTo>
                <a:lnTo>
                  <a:pt x="1042" y="930"/>
                </a:lnTo>
                <a:lnTo>
                  <a:pt x="1048" y="970"/>
                </a:lnTo>
                <a:lnTo>
                  <a:pt x="1050" y="1012"/>
                </a:lnTo>
                <a:lnTo>
                  <a:pt x="1050" y="1012"/>
                </a:lnTo>
                <a:lnTo>
                  <a:pt x="1050" y="1054"/>
                </a:lnTo>
                <a:lnTo>
                  <a:pt x="1046" y="1094"/>
                </a:lnTo>
                <a:lnTo>
                  <a:pt x="1040" y="1130"/>
                </a:lnTo>
                <a:lnTo>
                  <a:pt x="1032" y="1164"/>
                </a:lnTo>
                <a:lnTo>
                  <a:pt x="1022" y="1194"/>
                </a:lnTo>
                <a:lnTo>
                  <a:pt x="1012" y="1220"/>
                </a:lnTo>
                <a:lnTo>
                  <a:pt x="1002" y="1242"/>
                </a:lnTo>
                <a:lnTo>
                  <a:pt x="992" y="1260"/>
                </a:lnTo>
                <a:lnTo>
                  <a:pt x="992" y="1260"/>
                </a:lnTo>
                <a:close/>
                <a:moveTo>
                  <a:pt x="838" y="624"/>
                </a:moveTo>
                <a:lnTo>
                  <a:pt x="838" y="624"/>
                </a:lnTo>
                <a:lnTo>
                  <a:pt x="840" y="586"/>
                </a:lnTo>
                <a:lnTo>
                  <a:pt x="844" y="550"/>
                </a:lnTo>
                <a:lnTo>
                  <a:pt x="854" y="480"/>
                </a:lnTo>
                <a:lnTo>
                  <a:pt x="868" y="420"/>
                </a:lnTo>
                <a:lnTo>
                  <a:pt x="878" y="376"/>
                </a:lnTo>
                <a:lnTo>
                  <a:pt x="878" y="376"/>
                </a:lnTo>
                <a:lnTo>
                  <a:pt x="896" y="320"/>
                </a:lnTo>
                <a:lnTo>
                  <a:pt x="916" y="268"/>
                </a:lnTo>
                <a:lnTo>
                  <a:pt x="932" y="224"/>
                </a:lnTo>
                <a:lnTo>
                  <a:pt x="950" y="186"/>
                </a:lnTo>
                <a:lnTo>
                  <a:pt x="976" y="130"/>
                </a:lnTo>
                <a:lnTo>
                  <a:pt x="992" y="102"/>
                </a:lnTo>
                <a:lnTo>
                  <a:pt x="992" y="102"/>
                </a:lnTo>
                <a:lnTo>
                  <a:pt x="1010" y="132"/>
                </a:lnTo>
                <a:lnTo>
                  <a:pt x="1040" y="194"/>
                </a:lnTo>
                <a:lnTo>
                  <a:pt x="1058" y="234"/>
                </a:lnTo>
                <a:lnTo>
                  <a:pt x="1076" y="276"/>
                </a:lnTo>
                <a:lnTo>
                  <a:pt x="1092" y="324"/>
                </a:lnTo>
                <a:lnTo>
                  <a:pt x="1108" y="372"/>
                </a:lnTo>
                <a:lnTo>
                  <a:pt x="1108" y="372"/>
                </a:lnTo>
                <a:lnTo>
                  <a:pt x="1120" y="420"/>
                </a:lnTo>
                <a:lnTo>
                  <a:pt x="1130" y="468"/>
                </a:lnTo>
                <a:lnTo>
                  <a:pt x="1138" y="514"/>
                </a:lnTo>
                <a:lnTo>
                  <a:pt x="1142" y="556"/>
                </a:lnTo>
                <a:lnTo>
                  <a:pt x="1146" y="598"/>
                </a:lnTo>
                <a:lnTo>
                  <a:pt x="1148" y="636"/>
                </a:lnTo>
                <a:lnTo>
                  <a:pt x="1150" y="700"/>
                </a:lnTo>
                <a:lnTo>
                  <a:pt x="1150" y="700"/>
                </a:lnTo>
                <a:lnTo>
                  <a:pt x="1146" y="754"/>
                </a:lnTo>
                <a:lnTo>
                  <a:pt x="1142" y="808"/>
                </a:lnTo>
                <a:lnTo>
                  <a:pt x="1136" y="856"/>
                </a:lnTo>
                <a:lnTo>
                  <a:pt x="1128" y="896"/>
                </a:lnTo>
                <a:lnTo>
                  <a:pt x="1128" y="896"/>
                </a:lnTo>
                <a:lnTo>
                  <a:pt x="1128" y="864"/>
                </a:lnTo>
                <a:lnTo>
                  <a:pt x="1128" y="832"/>
                </a:lnTo>
                <a:lnTo>
                  <a:pt x="1124" y="760"/>
                </a:lnTo>
                <a:lnTo>
                  <a:pt x="1116" y="686"/>
                </a:lnTo>
                <a:lnTo>
                  <a:pt x="1104" y="616"/>
                </a:lnTo>
                <a:lnTo>
                  <a:pt x="1104" y="616"/>
                </a:lnTo>
                <a:lnTo>
                  <a:pt x="1096" y="580"/>
                </a:lnTo>
                <a:lnTo>
                  <a:pt x="1084" y="542"/>
                </a:lnTo>
                <a:lnTo>
                  <a:pt x="1072" y="500"/>
                </a:lnTo>
                <a:lnTo>
                  <a:pt x="1056" y="458"/>
                </a:lnTo>
                <a:lnTo>
                  <a:pt x="1040" y="416"/>
                </a:lnTo>
                <a:lnTo>
                  <a:pt x="1024" y="378"/>
                </a:lnTo>
                <a:lnTo>
                  <a:pt x="1008" y="344"/>
                </a:lnTo>
                <a:lnTo>
                  <a:pt x="992" y="314"/>
                </a:lnTo>
                <a:lnTo>
                  <a:pt x="992" y="314"/>
                </a:lnTo>
                <a:lnTo>
                  <a:pt x="978" y="342"/>
                </a:lnTo>
                <a:lnTo>
                  <a:pt x="962" y="374"/>
                </a:lnTo>
                <a:lnTo>
                  <a:pt x="948" y="408"/>
                </a:lnTo>
                <a:lnTo>
                  <a:pt x="932" y="448"/>
                </a:lnTo>
                <a:lnTo>
                  <a:pt x="918" y="488"/>
                </a:lnTo>
                <a:lnTo>
                  <a:pt x="904" y="532"/>
                </a:lnTo>
                <a:lnTo>
                  <a:pt x="892" y="574"/>
                </a:lnTo>
                <a:lnTo>
                  <a:pt x="882" y="616"/>
                </a:lnTo>
                <a:lnTo>
                  <a:pt x="882" y="616"/>
                </a:lnTo>
                <a:lnTo>
                  <a:pt x="874" y="658"/>
                </a:lnTo>
                <a:lnTo>
                  <a:pt x="868" y="700"/>
                </a:lnTo>
                <a:lnTo>
                  <a:pt x="864" y="742"/>
                </a:lnTo>
                <a:lnTo>
                  <a:pt x="860" y="784"/>
                </a:lnTo>
                <a:lnTo>
                  <a:pt x="858" y="854"/>
                </a:lnTo>
                <a:lnTo>
                  <a:pt x="856" y="898"/>
                </a:lnTo>
                <a:lnTo>
                  <a:pt x="856" y="898"/>
                </a:lnTo>
                <a:lnTo>
                  <a:pt x="850" y="858"/>
                </a:lnTo>
                <a:lnTo>
                  <a:pt x="844" y="794"/>
                </a:lnTo>
                <a:lnTo>
                  <a:pt x="838" y="714"/>
                </a:lnTo>
                <a:lnTo>
                  <a:pt x="838" y="670"/>
                </a:lnTo>
                <a:lnTo>
                  <a:pt x="838" y="624"/>
                </a:lnTo>
                <a:lnTo>
                  <a:pt x="838" y="624"/>
                </a:lnTo>
                <a:close/>
                <a:moveTo>
                  <a:pt x="724" y="1576"/>
                </a:moveTo>
                <a:lnTo>
                  <a:pt x="724" y="1576"/>
                </a:lnTo>
                <a:lnTo>
                  <a:pt x="724" y="1574"/>
                </a:lnTo>
                <a:lnTo>
                  <a:pt x="724" y="1574"/>
                </a:lnTo>
                <a:lnTo>
                  <a:pt x="740" y="1560"/>
                </a:lnTo>
                <a:lnTo>
                  <a:pt x="756" y="1548"/>
                </a:lnTo>
                <a:lnTo>
                  <a:pt x="774" y="1538"/>
                </a:lnTo>
                <a:lnTo>
                  <a:pt x="792" y="1530"/>
                </a:lnTo>
                <a:lnTo>
                  <a:pt x="810" y="1524"/>
                </a:lnTo>
                <a:lnTo>
                  <a:pt x="830" y="1520"/>
                </a:lnTo>
                <a:lnTo>
                  <a:pt x="850" y="1516"/>
                </a:lnTo>
                <a:lnTo>
                  <a:pt x="868" y="1516"/>
                </a:lnTo>
                <a:lnTo>
                  <a:pt x="888" y="1516"/>
                </a:lnTo>
                <a:lnTo>
                  <a:pt x="908" y="1520"/>
                </a:lnTo>
                <a:lnTo>
                  <a:pt x="926" y="1524"/>
                </a:lnTo>
                <a:lnTo>
                  <a:pt x="946" y="1530"/>
                </a:lnTo>
                <a:lnTo>
                  <a:pt x="964" y="1538"/>
                </a:lnTo>
                <a:lnTo>
                  <a:pt x="980" y="1548"/>
                </a:lnTo>
                <a:lnTo>
                  <a:pt x="998" y="1560"/>
                </a:lnTo>
                <a:lnTo>
                  <a:pt x="1012" y="1574"/>
                </a:lnTo>
                <a:lnTo>
                  <a:pt x="1012" y="1574"/>
                </a:lnTo>
                <a:lnTo>
                  <a:pt x="1026" y="1590"/>
                </a:lnTo>
                <a:lnTo>
                  <a:pt x="1038" y="1606"/>
                </a:lnTo>
                <a:lnTo>
                  <a:pt x="1048" y="1624"/>
                </a:lnTo>
                <a:lnTo>
                  <a:pt x="1058" y="1642"/>
                </a:lnTo>
                <a:lnTo>
                  <a:pt x="1064" y="1660"/>
                </a:lnTo>
                <a:lnTo>
                  <a:pt x="1068" y="1680"/>
                </a:lnTo>
                <a:lnTo>
                  <a:pt x="1072" y="1698"/>
                </a:lnTo>
                <a:lnTo>
                  <a:pt x="1072" y="1718"/>
                </a:lnTo>
                <a:lnTo>
                  <a:pt x="1072" y="1738"/>
                </a:lnTo>
                <a:lnTo>
                  <a:pt x="1068" y="1756"/>
                </a:lnTo>
                <a:lnTo>
                  <a:pt x="1064" y="1776"/>
                </a:lnTo>
                <a:lnTo>
                  <a:pt x="1058" y="1794"/>
                </a:lnTo>
                <a:lnTo>
                  <a:pt x="1048" y="1812"/>
                </a:lnTo>
                <a:lnTo>
                  <a:pt x="1038" y="1830"/>
                </a:lnTo>
                <a:lnTo>
                  <a:pt x="1026" y="1846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0" y="1864"/>
                </a:lnTo>
                <a:lnTo>
                  <a:pt x="1010" y="1864"/>
                </a:lnTo>
                <a:lnTo>
                  <a:pt x="980" y="1892"/>
                </a:lnTo>
                <a:lnTo>
                  <a:pt x="946" y="1914"/>
                </a:lnTo>
                <a:lnTo>
                  <a:pt x="912" y="1936"/>
                </a:lnTo>
                <a:lnTo>
                  <a:pt x="876" y="1952"/>
                </a:lnTo>
                <a:lnTo>
                  <a:pt x="840" y="1964"/>
                </a:lnTo>
                <a:lnTo>
                  <a:pt x="802" y="1974"/>
                </a:lnTo>
                <a:lnTo>
                  <a:pt x="762" y="1980"/>
                </a:lnTo>
                <a:lnTo>
                  <a:pt x="724" y="1982"/>
                </a:lnTo>
                <a:lnTo>
                  <a:pt x="724" y="1982"/>
                </a:lnTo>
                <a:lnTo>
                  <a:pt x="684" y="1980"/>
                </a:lnTo>
                <a:lnTo>
                  <a:pt x="646" y="1974"/>
                </a:lnTo>
                <a:lnTo>
                  <a:pt x="608" y="1964"/>
                </a:lnTo>
                <a:lnTo>
                  <a:pt x="570" y="1952"/>
                </a:lnTo>
                <a:lnTo>
                  <a:pt x="534" y="1934"/>
                </a:lnTo>
                <a:lnTo>
                  <a:pt x="500" y="1914"/>
                </a:lnTo>
                <a:lnTo>
                  <a:pt x="468" y="1890"/>
                </a:lnTo>
                <a:lnTo>
                  <a:pt x="436" y="1862"/>
                </a:lnTo>
                <a:lnTo>
                  <a:pt x="436" y="1862"/>
                </a:lnTo>
                <a:lnTo>
                  <a:pt x="412" y="1836"/>
                </a:lnTo>
                <a:lnTo>
                  <a:pt x="390" y="1806"/>
                </a:lnTo>
                <a:lnTo>
                  <a:pt x="370" y="1776"/>
                </a:lnTo>
                <a:lnTo>
                  <a:pt x="354" y="1746"/>
                </a:lnTo>
                <a:lnTo>
                  <a:pt x="342" y="1714"/>
                </a:lnTo>
                <a:lnTo>
                  <a:pt x="332" y="1680"/>
                </a:lnTo>
                <a:lnTo>
                  <a:pt x="324" y="1648"/>
                </a:lnTo>
                <a:lnTo>
                  <a:pt x="320" y="1614"/>
                </a:lnTo>
                <a:lnTo>
                  <a:pt x="318" y="1578"/>
                </a:lnTo>
                <a:lnTo>
                  <a:pt x="318" y="1544"/>
                </a:lnTo>
                <a:lnTo>
                  <a:pt x="322" y="1510"/>
                </a:lnTo>
                <a:lnTo>
                  <a:pt x="330" y="1478"/>
                </a:lnTo>
                <a:lnTo>
                  <a:pt x="340" y="1444"/>
                </a:lnTo>
                <a:lnTo>
                  <a:pt x="352" y="1412"/>
                </a:lnTo>
                <a:lnTo>
                  <a:pt x="368" y="1380"/>
                </a:lnTo>
                <a:lnTo>
                  <a:pt x="386" y="1350"/>
                </a:lnTo>
                <a:lnTo>
                  <a:pt x="386" y="1350"/>
                </a:lnTo>
                <a:lnTo>
                  <a:pt x="410" y="1320"/>
                </a:lnTo>
                <a:lnTo>
                  <a:pt x="436" y="1290"/>
                </a:lnTo>
                <a:lnTo>
                  <a:pt x="436" y="1290"/>
                </a:lnTo>
                <a:lnTo>
                  <a:pt x="468" y="1262"/>
                </a:lnTo>
                <a:lnTo>
                  <a:pt x="500" y="1238"/>
                </a:lnTo>
                <a:lnTo>
                  <a:pt x="534" y="1218"/>
                </a:lnTo>
                <a:lnTo>
                  <a:pt x="570" y="1202"/>
                </a:lnTo>
                <a:lnTo>
                  <a:pt x="608" y="1188"/>
                </a:lnTo>
                <a:lnTo>
                  <a:pt x="646" y="1178"/>
                </a:lnTo>
                <a:lnTo>
                  <a:pt x="684" y="1174"/>
                </a:lnTo>
                <a:lnTo>
                  <a:pt x="724" y="1172"/>
                </a:lnTo>
                <a:lnTo>
                  <a:pt x="724" y="630"/>
                </a:lnTo>
                <a:lnTo>
                  <a:pt x="724" y="630"/>
                </a:lnTo>
                <a:lnTo>
                  <a:pt x="686" y="630"/>
                </a:lnTo>
                <a:lnTo>
                  <a:pt x="650" y="634"/>
                </a:lnTo>
                <a:lnTo>
                  <a:pt x="614" y="638"/>
                </a:lnTo>
                <a:lnTo>
                  <a:pt x="578" y="644"/>
                </a:lnTo>
                <a:lnTo>
                  <a:pt x="542" y="652"/>
                </a:lnTo>
                <a:lnTo>
                  <a:pt x="508" y="662"/>
                </a:lnTo>
                <a:lnTo>
                  <a:pt x="474" y="674"/>
                </a:lnTo>
                <a:lnTo>
                  <a:pt x="442" y="686"/>
                </a:lnTo>
                <a:lnTo>
                  <a:pt x="410" y="700"/>
                </a:lnTo>
                <a:lnTo>
                  <a:pt x="378" y="716"/>
                </a:lnTo>
                <a:lnTo>
                  <a:pt x="348" y="734"/>
                </a:lnTo>
                <a:lnTo>
                  <a:pt x="320" y="752"/>
                </a:lnTo>
                <a:lnTo>
                  <a:pt x="290" y="772"/>
                </a:lnTo>
                <a:lnTo>
                  <a:pt x="264" y="794"/>
                </a:lnTo>
                <a:lnTo>
                  <a:pt x="238" y="816"/>
                </a:lnTo>
                <a:lnTo>
                  <a:pt x="212" y="840"/>
                </a:lnTo>
                <a:lnTo>
                  <a:pt x="188" y="866"/>
                </a:lnTo>
                <a:lnTo>
                  <a:pt x="166" y="892"/>
                </a:lnTo>
                <a:lnTo>
                  <a:pt x="144" y="920"/>
                </a:lnTo>
                <a:lnTo>
                  <a:pt x="124" y="948"/>
                </a:lnTo>
                <a:lnTo>
                  <a:pt x="104" y="976"/>
                </a:lnTo>
                <a:lnTo>
                  <a:pt x="88" y="1006"/>
                </a:lnTo>
                <a:lnTo>
                  <a:pt x="72" y="1038"/>
                </a:lnTo>
                <a:lnTo>
                  <a:pt x="56" y="1070"/>
                </a:lnTo>
                <a:lnTo>
                  <a:pt x="44" y="1102"/>
                </a:lnTo>
                <a:lnTo>
                  <a:pt x="32" y="1136"/>
                </a:lnTo>
                <a:lnTo>
                  <a:pt x="22" y="1170"/>
                </a:lnTo>
                <a:lnTo>
                  <a:pt x="14" y="1206"/>
                </a:lnTo>
                <a:lnTo>
                  <a:pt x="8" y="1240"/>
                </a:lnTo>
                <a:lnTo>
                  <a:pt x="4" y="1276"/>
                </a:lnTo>
                <a:lnTo>
                  <a:pt x="0" y="1314"/>
                </a:lnTo>
                <a:lnTo>
                  <a:pt x="0" y="1350"/>
                </a:lnTo>
                <a:lnTo>
                  <a:pt x="0" y="1350"/>
                </a:lnTo>
                <a:lnTo>
                  <a:pt x="0" y="1388"/>
                </a:lnTo>
                <a:lnTo>
                  <a:pt x="4" y="1424"/>
                </a:lnTo>
                <a:lnTo>
                  <a:pt x="8" y="1460"/>
                </a:lnTo>
                <a:lnTo>
                  <a:pt x="14" y="1496"/>
                </a:lnTo>
                <a:lnTo>
                  <a:pt x="22" y="1530"/>
                </a:lnTo>
                <a:lnTo>
                  <a:pt x="32" y="1564"/>
                </a:lnTo>
                <a:lnTo>
                  <a:pt x="44" y="1598"/>
                </a:lnTo>
                <a:lnTo>
                  <a:pt x="56" y="1630"/>
                </a:lnTo>
                <a:lnTo>
                  <a:pt x="72" y="1662"/>
                </a:lnTo>
                <a:lnTo>
                  <a:pt x="88" y="1694"/>
                </a:lnTo>
                <a:lnTo>
                  <a:pt x="104" y="1724"/>
                </a:lnTo>
                <a:lnTo>
                  <a:pt x="124" y="1754"/>
                </a:lnTo>
                <a:lnTo>
                  <a:pt x="144" y="1782"/>
                </a:lnTo>
                <a:lnTo>
                  <a:pt x="166" y="1808"/>
                </a:lnTo>
                <a:lnTo>
                  <a:pt x="188" y="1836"/>
                </a:lnTo>
                <a:lnTo>
                  <a:pt x="212" y="1860"/>
                </a:lnTo>
                <a:lnTo>
                  <a:pt x="238" y="1884"/>
                </a:lnTo>
                <a:lnTo>
                  <a:pt x="264" y="1906"/>
                </a:lnTo>
                <a:lnTo>
                  <a:pt x="290" y="1928"/>
                </a:lnTo>
                <a:lnTo>
                  <a:pt x="320" y="1948"/>
                </a:lnTo>
                <a:lnTo>
                  <a:pt x="348" y="1966"/>
                </a:lnTo>
                <a:lnTo>
                  <a:pt x="378" y="1984"/>
                </a:lnTo>
                <a:lnTo>
                  <a:pt x="410" y="2000"/>
                </a:lnTo>
                <a:lnTo>
                  <a:pt x="442" y="2014"/>
                </a:lnTo>
                <a:lnTo>
                  <a:pt x="474" y="2028"/>
                </a:lnTo>
                <a:lnTo>
                  <a:pt x="508" y="2038"/>
                </a:lnTo>
                <a:lnTo>
                  <a:pt x="542" y="2048"/>
                </a:lnTo>
                <a:lnTo>
                  <a:pt x="578" y="2056"/>
                </a:lnTo>
                <a:lnTo>
                  <a:pt x="614" y="2062"/>
                </a:lnTo>
                <a:lnTo>
                  <a:pt x="650" y="2068"/>
                </a:lnTo>
                <a:lnTo>
                  <a:pt x="686" y="2070"/>
                </a:lnTo>
                <a:lnTo>
                  <a:pt x="724" y="2072"/>
                </a:lnTo>
                <a:lnTo>
                  <a:pt x="724" y="2072"/>
                </a:lnTo>
                <a:lnTo>
                  <a:pt x="762" y="2070"/>
                </a:lnTo>
                <a:lnTo>
                  <a:pt x="800" y="2068"/>
                </a:lnTo>
                <a:lnTo>
                  <a:pt x="838" y="2062"/>
                </a:lnTo>
                <a:lnTo>
                  <a:pt x="876" y="2056"/>
                </a:lnTo>
                <a:lnTo>
                  <a:pt x="912" y="2046"/>
                </a:lnTo>
                <a:lnTo>
                  <a:pt x="948" y="2036"/>
                </a:lnTo>
                <a:lnTo>
                  <a:pt x="982" y="2024"/>
                </a:lnTo>
                <a:lnTo>
                  <a:pt x="1016" y="2010"/>
                </a:lnTo>
                <a:lnTo>
                  <a:pt x="1050" y="1994"/>
                </a:lnTo>
                <a:lnTo>
                  <a:pt x="1082" y="1976"/>
                </a:lnTo>
                <a:lnTo>
                  <a:pt x="1114" y="1958"/>
                </a:lnTo>
                <a:lnTo>
                  <a:pt x="1144" y="1938"/>
                </a:lnTo>
                <a:lnTo>
                  <a:pt x="1172" y="1916"/>
                </a:lnTo>
                <a:lnTo>
                  <a:pt x="1200" y="1894"/>
                </a:lnTo>
                <a:lnTo>
                  <a:pt x="1226" y="1868"/>
                </a:lnTo>
                <a:lnTo>
                  <a:pt x="1252" y="1844"/>
                </a:lnTo>
                <a:lnTo>
                  <a:pt x="1252" y="1348"/>
                </a:lnTo>
                <a:lnTo>
                  <a:pt x="724" y="1348"/>
                </a:lnTo>
                <a:lnTo>
                  <a:pt x="724" y="1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68375" y="1531998"/>
            <a:ext cx="7137400" cy="3085289"/>
          </a:xfrm>
        </p:spPr>
        <p:txBody>
          <a:bodyPr tIns="0" anchor="ctr">
            <a:noAutofit/>
          </a:bodyPr>
          <a:lstStyle>
            <a:lvl1pPr>
              <a:lnSpc>
                <a:spcPct val="80000"/>
              </a:lnSpc>
              <a:defRPr kumimoji="0" lang="ru-RU" sz="3600" b="1" i="0" u="none" strike="noStrike" kern="1200" cap="all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ru-RU" dirty="0"/>
              <a:t>ШАБЛОН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45" name="Подзаголовок 2">
            <a:extLst>
              <a:ext uri="{FF2B5EF4-FFF2-40B4-BE49-F238E27FC236}">
                <a16:creationId xmlns:a16="http://schemas.microsoft.com/office/drawing/2014/main" id="{7E0A3357-E9E1-C84A-A7A8-1F407D8B72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7979" y="5969905"/>
            <a:ext cx="3459560" cy="252064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450"/>
              </a:spcBef>
              <a:spcAft>
                <a:spcPts val="0"/>
              </a:spcAft>
              <a:buNone/>
              <a:defRPr sz="1200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ДАТА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210F8070-3D82-4F4A-8CBE-3FA34598E8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7979" y="5350079"/>
            <a:ext cx="3657600" cy="302855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1200" b="1" i="0" cap="none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en-US" dirty="0"/>
              <a:t>MAIL@TPU.RU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F89376FD-B120-FB4E-96F4-AD3132FE07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7979" y="5078560"/>
            <a:ext cx="3657600" cy="318553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1200" b="1" i="0" cap="none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П.П. ПЕТРОВ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475E2650-382E-5F4B-8395-A2740C2D0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7979" y="4617288"/>
            <a:ext cx="5079999" cy="224904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1200" b="0" i="0" cap="none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НАЗВАНИЕ СТРУКТУРНОГО ПОДРАЗДЕЛЕНИЯ</a:t>
            </a:r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975604B8-2161-EF4C-B8E3-9724CBADF4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7979" y="6221968"/>
            <a:ext cx="3459956" cy="241896"/>
          </a:xfrm>
        </p:spPr>
        <p:txBody>
          <a:bodyPr/>
          <a:lstStyle>
            <a:lvl1pPr marL="0" indent="0">
              <a:buNone/>
              <a:defRPr lang="ru-RU" sz="1200" b="0" i="0" kern="1200" cap="none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ВЕРСИЯ</a:t>
            </a:r>
          </a:p>
        </p:txBody>
      </p:sp>
      <p:sp>
        <p:nvSpPr>
          <p:cNvPr id="52" name="Text Placeholder 36">
            <a:extLst>
              <a:ext uri="{FF2B5EF4-FFF2-40B4-BE49-F238E27FC236}">
                <a16:creationId xmlns:a16="http://schemas.microsoft.com/office/drawing/2014/main" id="{78E195AB-EC96-9042-8988-7774718C54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0880" y="6254889"/>
            <a:ext cx="2718197" cy="107998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665" y="1018790"/>
            <a:ext cx="1995321" cy="513209"/>
          </a:xfrm>
          <a:prstGeom prst="rect">
            <a:avLst/>
          </a:prstGeom>
        </p:spPr>
      </p:pic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95C28D77-899F-72F0-A5C2-9A571584451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855367" y="-5400"/>
            <a:ext cx="6336633" cy="6868800"/>
          </a:xfrm>
          <a:custGeom>
            <a:avLst/>
            <a:gdLst>
              <a:gd name="connsiteX0" fmla="*/ 0 w 6336633"/>
              <a:gd name="connsiteY0" fmla="*/ 0 h 6857999"/>
              <a:gd name="connsiteX1" fmla="*/ 6336633 w 6336633"/>
              <a:gd name="connsiteY1" fmla="*/ 0 h 6857999"/>
              <a:gd name="connsiteX2" fmla="*/ 6336633 w 6336633"/>
              <a:gd name="connsiteY2" fmla="*/ 6857999 h 6857999"/>
              <a:gd name="connsiteX3" fmla="*/ 0 w 6336633"/>
              <a:gd name="connsiteY3" fmla="*/ 6857999 h 6857999"/>
              <a:gd name="connsiteX4" fmla="*/ 0 w 6336633"/>
              <a:gd name="connsiteY4" fmla="*/ 0 h 6857999"/>
              <a:gd name="connsiteX0" fmla="*/ 1466850 w 6336633"/>
              <a:gd name="connsiteY0" fmla="*/ 9525 h 6857999"/>
              <a:gd name="connsiteX1" fmla="*/ 6336633 w 6336633"/>
              <a:gd name="connsiteY1" fmla="*/ 0 h 6857999"/>
              <a:gd name="connsiteX2" fmla="*/ 6336633 w 6336633"/>
              <a:gd name="connsiteY2" fmla="*/ 6857999 h 6857999"/>
              <a:gd name="connsiteX3" fmla="*/ 0 w 6336633"/>
              <a:gd name="connsiteY3" fmla="*/ 6857999 h 6857999"/>
              <a:gd name="connsiteX4" fmla="*/ 1466850 w 6336633"/>
              <a:gd name="connsiteY4" fmla="*/ 952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6633" h="6857999">
                <a:moveTo>
                  <a:pt x="1466850" y="9525"/>
                </a:moveTo>
                <a:lnTo>
                  <a:pt x="6336633" y="0"/>
                </a:lnTo>
                <a:lnTo>
                  <a:pt x="6336633" y="6857999"/>
                </a:lnTo>
                <a:lnTo>
                  <a:pt x="0" y="6857999"/>
                </a:lnTo>
                <a:lnTo>
                  <a:pt x="1466850" y="9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1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79443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9AD68-5AB4-C585-27AE-4B4E2032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8FCF64-FD66-CCAB-C820-918C53C24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13A7E9-C48C-9A75-6464-09B476465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47D2-5FB6-49F3-9933-FC5D08E157DE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596261-A1F8-CD33-A0B5-A6D08762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841524-463B-28C6-6BC6-AA003C46C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BAB08-EE04-4669-A59C-47064A16A8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31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0A406E-29B0-E407-7063-FF9265DB7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1D0E23-88C0-490F-89FD-A2B013477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61B63E-1ECC-EB3F-0339-B4A64E14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47D2-5FB6-49F3-9933-FC5D08E157DE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0C1914-7BF7-90B7-017D-5AB38F1B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B00826-9013-C3A8-5665-7B07FA7A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BAB08-EE04-4669-A59C-47064A16A8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8056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268529-DF93-947F-D9C7-61665E9B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1D58D8-1356-D018-CC10-206AEB02F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E4FDDA-997F-F628-6D31-349C71EE8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133E4E-B6F3-4169-7030-AA0B9993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47D2-5FB6-49F3-9933-FC5D08E157DE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20A80CA-8AED-8756-0814-0739EB51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4F56B4-2D61-2D96-31EB-51C4EFE3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BAB08-EE04-4669-A59C-47064A16A8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34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9E9859-1F69-5037-18B3-6CD014589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5009E6-1919-3B5C-E225-52E0A265E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6239929-BA66-08CE-9030-6AD94D9FE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BEC45D0-7C47-882D-4360-F3FA4D788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7BA375D-9AD0-1ABB-DDC6-C12D440E3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2C7BC43-0E33-C57F-746F-D7B25FD7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47D2-5FB6-49F3-9933-FC5D08E157DE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1EA5338-510C-B108-1CCD-7131F173C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4182378-D4DC-0FED-E2F3-3229C05C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BAB08-EE04-4669-A59C-47064A16A8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40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6EB0FC-BCBC-7E98-BAF1-B7535319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B5E1ED0-6C9F-67E4-39C2-071827DCD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47D2-5FB6-49F3-9933-FC5D08E157DE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06ED244-49B9-C996-A55F-9C5675665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F3FBC78-DA55-3B8C-BAFD-0B36865BD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BAB08-EE04-4669-A59C-47064A16A8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1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AC64949-7893-9AF4-4F3A-CA75D0A55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47D2-5FB6-49F3-9933-FC5D08E157DE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6023B8F-7B5F-C27F-A71B-2A755DD32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4F790B-F639-2583-D244-24081445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BAB08-EE04-4669-A59C-47064A16A8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718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838F8-EE55-F154-7F47-D475C74B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A1388A-2638-66E5-0769-7B238588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21495C-6409-D4A8-2C6C-017D549B7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29F52B-E028-85C2-AB66-71419462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47D2-5FB6-49F3-9933-FC5D08E157DE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FE4ADE-FE9F-E87D-BEC7-D89F5917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750D62-317B-4233-CFA3-FD26458A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BAB08-EE04-4669-A59C-47064A16A8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858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4ED757-DFE2-07A5-2CA2-5BF2DB19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5AD1EF5-5D29-C2C0-D6AE-64CF69E20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CD883A-9B11-AF51-F216-24A72D720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9FD574-5216-D29D-16B0-85BBF2E74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47D2-5FB6-49F3-9933-FC5D08E157DE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F081DA-75BF-65FB-E4EB-4A4A678EB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E4B140-7955-5F10-2087-330594561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BAB08-EE04-4669-A59C-47064A16A8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973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BD6D0A-7F7A-9654-7C9B-A8C281E40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6FAC5D-1A93-C995-B803-71362D2FE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D1F935-4EA8-FC4B-A7E9-C317A01609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447D2-5FB6-49F3-9933-FC5D08E157DE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B8EDA1-FC9C-461E-D499-B46125CCF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D6D80F-DF56-8833-6DFC-7E6E6179C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BAB08-EE04-4669-A59C-47064A16A8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49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967978" y="4907110"/>
            <a:ext cx="5928121" cy="318553"/>
          </a:xfrm>
        </p:spPr>
        <p:txBody>
          <a:bodyPr/>
          <a:lstStyle/>
          <a:p>
            <a:r>
              <a:rPr lang="ru-RU" sz="2400" dirty="0"/>
              <a:t>Команда ООО «</a:t>
            </a:r>
            <a:r>
              <a:rPr lang="ru-RU" sz="2400" dirty="0" err="1"/>
              <a:t>Стартапчик</a:t>
            </a:r>
            <a:r>
              <a:rPr lang="ru-RU" sz="2400" dirty="0"/>
              <a:t>»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/>
          </p:nvPr>
        </p:nvSpPr>
        <p:spPr>
          <a:xfrm>
            <a:off x="967979" y="5326003"/>
            <a:ext cx="3459956" cy="1531998"/>
          </a:xfrm>
        </p:spPr>
        <p:txBody>
          <a:bodyPr>
            <a:normAutofit lnSpcReduction="10000"/>
          </a:bodyPr>
          <a:lstStyle/>
          <a:p>
            <a:r>
              <a:rPr lang="ru-RU" sz="1400" dirty="0"/>
              <a:t>Леонид Башмаков</a:t>
            </a:r>
          </a:p>
          <a:p>
            <a:r>
              <a:rPr lang="ru-RU" sz="1400" dirty="0"/>
              <a:t>Виталий Усков</a:t>
            </a:r>
          </a:p>
          <a:p>
            <a:r>
              <a:rPr lang="ru-RU" sz="1400" dirty="0"/>
              <a:t>Семен Капустин</a:t>
            </a:r>
          </a:p>
          <a:p>
            <a:r>
              <a:rPr lang="ru-RU" sz="1400" dirty="0"/>
              <a:t>Иван Дорохов</a:t>
            </a:r>
          </a:p>
          <a:p>
            <a:r>
              <a:rPr lang="ru-RU" sz="1400" dirty="0"/>
              <a:t>Евгений Емельянов</a:t>
            </a:r>
          </a:p>
        </p:txBody>
      </p:sp>
      <p:pic>
        <p:nvPicPr>
          <p:cNvPr id="10" name="Рисунок 9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 r="19240"/>
          <a:stretch>
            <a:fillRect/>
          </a:stretch>
        </p:blipFill>
        <p:spPr/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63600" y="1531998"/>
            <a:ext cx="7137400" cy="3085289"/>
          </a:xfrm>
        </p:spPr>
        <p:txBody>
          <a:bodyPr/>
          <a:lstStyle/>
          <a:p>
            <a:r>
              <a:rPr lang="ru-RU" dirty="0"/>
              <a:t>ИНТЕКЛАСС х СТАРТАП-СТУДИЯ УНИВЕРСИТЕТОВ ТОМСКА</a:t>
            </a:r>
            <a:br>
              <a:rPr lang="ru-RU" dirty="0"/>
            </a:b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0D5B7-23A2-00DB-C9FA-23089A85B51D}"/>
              </a:ext>
            </a:extLst>
          </p:cNvPr>
          <p:cNvSpPr txBox="1"/>
          <p:nvPr/>
        </p:nvSpPr>
        <p:spPr>
          <a:xfrm>
            <a:off x="863600" y="366188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Создайте качественную презентацию за минуту!</a:t>
            </a:r>
          </a:p>
        </p:txBody>
      </p:sp>
    </p:spTree>
    <p:extLst>
      <p:ext uri="{BB962C8B-B14F-4D97-AF65-F5344CB8AC3E}">
        <p14:creationId xmlns:p14="http://schemas.microsoft.com/office/powerpoint/2010/main" val="1465476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43B145A-9244-4F70-DD7A-67621D41E5B0}"/>
              </a:ext>
            </a:extLst>
          </p:cNvPr>
          <p:cNvSpPr txBox="1"/>
          <p:nvPr/>
        </p:nvSpPr>
        <p:spPr>
          <a:xfrm>
            <a:off x="337043" y="285883"/>
            <a:ext cx="8616951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latin typeface="Verdana" panose="020B0604030504040204" pitchFamily="34" charset="0"/>
                <a:ea typeface="Verdana" panose="020B0604030504040204" pitchFamily="34" charset="0"/>
              </a:rPr>
              <a:t>Ключевые возможности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7BCE91B-2459-8746-982C-F282E9A9A6DA}"/>
              </a:ext>
            </a:extLst>
          </p:cNvPr>
          <p:cNvSpPr/>
          <p:nvPr/>
        </p:nvSpPr>
        <p:spPr>
          <a:xfrm>
            <a:off x="337046" y="1125538"/>
            <a:ext cx="11519991" cy="6477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tIns="144000" rIns="144000" bIns="144000" rtlCol="0" anchor="ctr"/>
          <a:lstStyle/>
          <a:p>
            <a:pPr lvl="0" fontAlgn="t">
              <a:spcBef>
                <a:spcPts val="600"/>
              </a:spcBef>
              <a:defRPr/>
            </a:pPr>
            <a:r>
              <a:rPr lang="ru-RU" sz="2000" b="1" dirty="0">
                <a:solidFill>
                  <a:schemeClr val="tx1"/>
                </a:solidFill>
              </a:rPr>
              <a:t>Интуитивная генерация:</a:t>
            </a:r>
            <a:r>
              <a:rPr lang="ru-RU" sz="2000" dirty="0">
                <a:solidFill>
                  <a:schemeClr val="tx1"/>
                </a:solidFill>
              </a:rPr>
              <a:t> Не пишите </a:t>
            </a:r>
            <a:r>
              <a:rPr lang="ru-RU" sz="2000" dirty="0" err="1">
                <a:solidFill>
                  <a:schemeClr val="tx1"/>
                </a:solidFill>
              </a:rPr>
              <a:t>промпт</a:t>
            </a:r>
            <a:r>
              <a:rPr lang="ru-RU" sz="2000" dirty="0">
                <a:solidFill>
                  <a:schemeClr val="tx1"/>
                </a:solidFill>
              </a:rPr>
              <a:t> — соберите его в нашем конструкторе (тема, стиль, язык).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B877C84-ADA9-134A-9E98-3169A15B9D7C}"/>
              </a:ext>
            </a:extLst>
          </p:cNvPr>
          <p:cNvSpPr/>
          <p:nvPr/>
        </p:nvSpPr>
        <p:spPr>
          <a:xfrm>
            <a:off x="337046" y="1917700"/>
            <a:ext cx="11519991" cy="6477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tIns="144000" rIns="144000" bIns="144000" rtlCol="0" anchor="ctr"/>
          <a:lstStyle/>
          <a:p>
            <a:pPr lvl="0" fontAlgn="t">
              <a:spcBef>
                <a:spcPts val="600"/>
              </a:spcBef>
              <a:defRPr/>
            </a:pPr>
            <a:r>
              <a:rPr lang="ru-RU" sz="2000" b="1" dirty="0">
                <a:solidFill>
                  <a:schemeClr val="tx1"/>
                </a:solidFill>
              </a:rPr>
              <a:t>Умное редактирование:</a:t>
            </a:r>
            <a:r>
              <a:rPr lang="ru-RU" sz="2000" dirty="0">
                <a:solidFill>
                  <a:schemeClr val="tx1"/>
                </a:solidFill>
              </a:rPr>
              <a:t> Меняйте готовые слайды простыми текстовыми командами.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4C57F71-D375-E64C-A1E7-701736426DDE}"/>
              </a:ext>
            </a:extLst>
          </p:cNvPr>
          <p:cNvSpPr/>
          <p:nvPr/>
        </p:nvSpPr>
        <p:spPr>
          <a:xfrm>
            <a:off x="337046" y="2709863"/>
            <a:ext cx="11519991" cy="6477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tIns="144000" rIns="144000" bIns="144000" rtlCol="0" anchor="ctr"/>
          <a:lstStyle/>
          <a:p>
            <a:pPr lvl="0" fontAlgn="t">
              <a:spcBef>
                <a:spcPts val="600"/>
              </a:spcBef>
              <a:defRPr/>
            </a:pPr>
            <a:r>
              <a:rPr lang="ru-RU" sz="2000" b="1" dirty="0">
                <a:solidFill>
                  <a:schemeClr val="tx1"/>
                </a:solidFill>
              </a:rPr>
              <a:t>Поддержка спикера:</a:t>
            </a:r>
            <a:r>
              <a:rPr lang="ru-RU" sz="2000" dirty="0">
                <a:solidFill>
                  <a:schemeClr val="tx1"/>
                </a:solidFill>
              </a:rPr>
              <a:t> Получайте автоматические заметки для выступления к каждому слайду.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FEE2B24-E579-CA47-9594-0FFC03AF5BAA}"/>
              </a:ext>
            </a:extLst>
          </p:cNvPr>
          <p:cNvSpPr/>
          <p:nvPr/>
        </p:nvSpPr>
        <p:spPr>
          <a:xfrm>
            <a:off x="337046" y="3502025"/>
            <a:ext cx="11519991" cy="6477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tIns="144000" rIns="144000" bIns="144000" rtlCol="0" anchor="ctr"/>
          <a:lstStyle/>
          <a:p>
            <a:pPr lvl="0" fontAlgn="t">
              <a:spcBef>
                <a:spcPts val="600"/>
              </a:spcBef>
              <a:defRPr/>
            </a:pPr>
            <a:r>
              <a:rPr lang="ru-RU" sz="2000" b="1" dirty="0">
                <a:solidFill>
                  <a:schemeClr val="tx1"/>
                </a:solidFill>
              </a:rPr>
              <a:t>Полная кастомизация:</a:t>
            </a:r>
            <a:r>
              <a:rPr lang="ru-RU" sz="2000" dirty="0">
                <a:solidFill>
                  <a:schemeClr val="tx1"/>
                </a:solidFill>
              </a:rPr>
              <a:t> Загружайте свои изображения и выбирайте AI-модель.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9A7D740-013A-B44C-9469-F8207B162B9B}"/>
              </a:ext>
            </a:extLst>
          </p:cNvPr>
          <p:cNvSpPr/>
          <p:nvPr/>
        </p:nvSpPr>
        <p:spPr>
          <a:xfrm>
            <a:off x="337046" y="4292600"/>
            <a:ext cx="11519991" cy="6477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tIns="144000" rIns="144000" bIns="144000" rtlCol="0" anchor="ctr"/>
          <a:lstStyle/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rgbClr val="000000"/>
                </a:solidFill>
                <a:ea typeface="Verdana" panose="020B0604030504040204" pitchFamily="34" charset="0"/>
              </a:rPr>
              <a:t>Интеграция</a:t>
            </a:r>
            <a:r>
              <a:rPr lang="ru-RU" sz="2000" dirty="0">
                <a:solidFill>
                  <a:srgbClr val="000000"/>
                </a:solidFill>
                <a:ea typeface="Verdana" panose="020B0604030504040204" pitchFamily="34" charset="0"/>
              </a:rPr>
              <a:t> видео в слайд.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 panose="020B0604030504040204" pitchFamily="3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8F8188D-AE81-4C4B-8172-078AA0068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146" y="2095166"/>
            <a:ext cx="288000" cy="288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ACA1024-467D-AE48-9F65-5B97E1140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146" y="1296269"/>
            <a:ext cx="288000" cy="288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6097BA3-5040-FA41-911E-0BA41CD71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146" y="2884437"/>
            <a:ext cx="288000" cy="2880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3F85586-0316-7A4C-AFEB-6C0C47E96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146" y="3668896"/>
            <a:ext cx="288000" cy="2880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34C29BC4-5814-2740-925B-FFC986F6F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146" y="4477418"/>
            <a:ext cx="288000" cy="28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A58CE9-4CF4-DF1B-DED5-8B1A62D9A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8DDE06-DF15-0A4F-A85A-4EB38848D8EB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865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43B145A-9244-4F70-DD7A-67621D41E5B0}"/>
              </a:ext>
            </a:extLst>
          </p:cNvPr>
          <p:cNvSpPr txBox="1"/>
          <p:nvPr/>
        </p:nvSpPr>
        <p:spPr>
          <a:xfrm>
            <a:off x="337044" y="279380"/>
            <a:ext cx="800685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defRPr/>
            </a:pPr>
            <a:r>
              <a:rPr lang="ru-RU" sz="2400" b="1" dirty="0">
                <a:latin typeface="Verdana" panose="020B0604030504040204" pitchFamily="34" charset="0"/>
                <a:ea typeface="Verdana" panose="020B0604030504040204" pitchFamily="34" charset="0"/>
              </a:rPr>
              <a:t>Схема взаимодействия с сервисом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F694FA13-8446-D941-B9BB-F64403D2B566}"/>
              </a:ext>
            </a:extLst>
          </p:cNvPr>
          <p:cNvSpPr/>
          <p:nvPr/>
        </p:nvSpPr>
        <p:spPr>
          <a:xfrm>
            <a:off x="337045" y="1125538"/>
            <a:ext cx="3744029" cy="2232026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fontAlgn="t">
              <a:spcBef>
                <a:spcPts val="600"/>
              </a:spcBef>
              <a:defRPr/>
            </a:pPr>
            <a:r>
              <a:rPr lang="ru-RU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– Регистрация</a:t>
            </a:r>
          </a:p>
          <a:p>
            <a:pPr lvl="0" fontAlgn="t">
              <a:spcBef>
                <a:spcPts val="600"/>
              </a:spcBef>
              <a:defRPr/>
            </a:pPr>
            <a:endParaRPr lang="ru-RU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B720364-F526-B544-A0C3-C954F208C8C4}"/>
              </a:ext>
            </a:extLst>
          </p:cNvPr>
          <p:cNvSpPr/>
          <p:nvPr/>
        </p:nvSpPr>
        <p:spPr>
          <a:xfrm>
            <a:off x="4224338" y="1125538"/>
            <a:ext cx="3744029" cy="2232026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fontAlgn="t">
              <a:spcBef>
                <a:spcPts val="600"/>
              </a:spcBef>
              <a:defRPr/>
            </a:pPr>
            <a:r>
              <a:rPr lang="ru-RU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 – Покупка токенов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3E7D9952-50A0-2242-953F-3C1F98164262}"/>
              </a:ext>
            </a:extLst>
          </p:cNvPr>
          <p:cNvSpPr/>
          <p:nvPr/>
        </p:nvSpPr>
        <p:spPr>
          <a:xfrm>
            <a:off x="8113009" y="1125538"/>
            <a:ext cx="3744029" cy="2232026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fontAlgn="t">
              <a:spcBef>
                <a:spcPts val="600"/>
              </a:spcBef>
              <a:defRPr/>
            </a:pPr>
            <a:r>
              <a:rPr lang="ru-RU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 – Настройка желаемой презентации в конструкторе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550D04DB-2D0B-7246-BFB1-A46DED2EA262}"/>
              </a:ext>
            </a:extLst>
          </p:cNvPr>
          <p:cNvSpPr/>
          <p:nvPr/>
        </p:nvSpPr>
        <p:spPr>
          <a:xfrm>
            <a:off x="337045" y="3968749"/>
            <a:ext cx="3744029" cy="2232026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fontAlgn="t">
              <a:spcBef>
                <a:spcPts val="600"/>
              </a:spcBef>
              <a:defRPr/>
            </a:pPr>
            <a:r>
              <a:rPr lang="ru-RU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 – Генерация презентации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CAE47C26-F9B7-DD40-B018-E88FC5052961}"/>
              </a:ext>
            </a:extLst>
          </p:cNvPr>
          <p:cNvSpPr/>
          <p:nvPr/>
        </p:nvSpPr>
        <p:spPr>
          <a:xfrm>
            <a:off x="4224338" y="3968749"/>
            <a:ext cx="3744029" cy="2232026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fontAlgn="t">
              <a:spcBef>
                <a:spcPts val="600"/>
              </a:spcBef>
              <a:defRPr/>
            </a:pPr>
            <a:r>
              <a:rPr lang="ru-RU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 – Редактирования с элементами 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</a:t>
            </a:r>
            <a:endParaRPr lang="ru-RU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 fontAlgn="t">
              <a:spcBef>
                <a:spcPts val="600"/>
              </a:spcBef>
              <a:defRPr/>
            </a:pPr>
            <a:endParaRPr lang="ru-RU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1BB7931F-DCA3-394C-B1AE-13697C2A3D61}"/>
              </a:ext>
            </a:extLst>
          </p:cNvPr>
          <p:cNvSpPr/>
          <p:nvPr/>
        </p:nvSpPr>
        <p:spPr>
          <a:xfrm>
            <a:off x="8113009" y="3968749"/>
            <a:ext cx="3744029" cy="2232026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fontAlgn="t">
              <a:spcBef>
                <a:spcPts val="600"/>
              </a:spcBef>
              <a:defRPr/>
            </a:pPr>
            <a:r>
              <a:rPr lang="ru-RU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 – Экспорт</a:t>
            </a:r>
          </a:p>
        </p:txBody>
      </p:sp>
      <p:cxnSp>
        <p:nvCxnSpPr>
          <p:cNvPr id="4" name="Соединительная линия уступом 3">
            <a:extLst>
              <a:ext uri="{FF2B5EF4-FFF2-40B4-BE49-F238E27FC236}">
                <a16:creationId xmlns:a16="http://schemas.microsoft.com/office/drawing/2014/main" id="{5C6C2764-36D0-4542-AB22-314A529F5487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rot="5400000">
            <a:off x="5791450" y="-224826"/>
            <a:ext cx="611185" cy="7775964"/>
          </a:xfrm>
          <a:prstGeom prst="bentConnector3">
            <a:avLst/>
          </a:prstGeom>
          <a:ln w="12700">
            <a:solidFill>
              <a:srgbClr val="7E7E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FB3D788-0D8A-0D4D-8417-52A0C639B2B6}"/>
              </a:ext>
            </a:extLst>
          </p:cNvPr>
          <p:cNvCxnSpPr>
            <a:stCxn id="35" idx="3"/>
            <a:endCxn id="42" idx="1"/>
          </p:cNvCxnSpPr>
          <p:nvPr/>
        </p:nvCxnSpPr>
        <p:spPr>
          <a:xfrm>
            <a:off x="4081074" y="2241551"/>
            <a:ext cx="143264" cy="0"/>
          </a:xfrm>
          <a:prstGeom prst="straightConnector1">
            <a:avLst/>
          </a:prstGeom>
          <a:ln w="12700">
            <a:solidFill>
              <a:srgbClr val="7E7E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DAEB3EC-8228-674D-9392-E9AE051B480D}"/>
              </a:ext>
            </a:extLst>
          </p:cNvPr>
          <p:cNvCxnSpPr>
            <a:stCxn id="42" idx="3"/>
            <a:endCxn id="45" idx="1"/>
          </p:cNvCxnSpPr>
          <p:nvPr/>
        </p:nvCxnSpPr>
        <p:spPr>
          <a:xfrm>
            <a:off x="7968367" y="2241551"/>
            <a:ext cx="144642" cy="0"/>
          </a:xfrm>
          <a:prstGeom prst="straightConnector1">
            <a:avLst/>
          </a:prstGeom>
          <a:ln w="12700">
            <a:solidFill>
              <a:srgbClr val="7E7E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92013AEF-5A72-0A4F-912C-B5D21D3D7C92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4081074" y="5084762"/>
            <a:ext cx="143264" cy="0"/>
          </a:xfrm>
          <a:prstGeom prst="straightConnector1">
            <a:avLst/>
          </a:prstGeom>
          <a:ln w="12700">
            <a:solidFill>
              <a:srgbClr val="7E7E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BFD59F95-2EBA-314B-A04A-809DA81D3E38}"/>
              </a:ext>
            </a:extLst>
          </p:cNvPr>
          <p:cNvCxnSpPr>
            <a:stCxn id="48" idx="3"/>
            <a:endCxn id="49" idx="1"/>
          </p:cNvCxnSpPr>
          <p:nvPr/>
        </p:nvCxnSpPr>
        <p:spPr>
          <a:xfrm>
            <a:off x="7968367" y="5084762"/>
            <a:ext cx="144642" cy="0"/>
          </a:xfrm>
          <a:prstGeom prst="straightConnector1">
            <a:avLst/>
          </a:prstGeom>
          <a:ln w="12700">
            <a:solidFill>
              <a:srgbClr val="7E7E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634182-2EBC-616D-9112-87030513A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8DDE06-DF15-0A4F-A85A-4EB38848D8EB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2003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43B145A-9244-4F70-DD7A-67621D41E5B0}"/>
              </a:ext>
            </a:extLst>
          </p:cNvPr>
          <p:cNvSpPr txBox="1"/>
          <p:nvPr/>
        </p:nvSpPr>
        <p:spPr>
          <a:xfrm>
            <a:off x="337044" y="279380"/>
            <a:ext cx="800685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defRPr/>
            </a:pPr>
            <a:r>
              <a:rPr lang="ru-RU" sz="2400" b="1" dirty="0">
                <a:latin typeface="Verdana" panose="020B0604030504040204" pitchFamily="34" charset="0"/>
                <a:ea typeface="Verdana" panose="020B0604030504040204" pitchFamily="34" charset="0"/>
              </a:rPr>
              <a:t>Демонстрация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634182-2EBC-616D-9112-87030513A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8DDE06-DF15-0A4F-A85A-4EB38848D8EB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5" name="2025-09-05-16-23-23_TakDquYl">
            <a:hlinkClick r:id="" action="ppaction://media"/>
            <a:extLst>
              <a:ext uri="{FF2B5EF4-FFF2-40B4-BE49-F238E27FC236}">
                <a16:creationId xmlns:a16="http://schemas.microsoft.com/office/drawing/2014/main" id="{11A9EE75-E142-49CE-8844-902E261B64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6991" y="949230"/>
            <a:ext cx="10007803" cy="56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6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120</Words>
  <Application>Microsoft Office PowerPoint</Application>
  <PresentationFormat>Широкоэкранный</PresentationFormat>
  <Paragraphs>25</Paragraphs>
  <Slides>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GPN_DIN Condensed Regular</vt:lpstr>
      <vt:lpstr>Verdana</vt:lpstr>
      <vt:lpstr>Тема Office</vt:lpstr>
      <vt:lpstr>ИНТЕКЛАСС х СТАРТАП-СТУДИЯ УНИВЕРСИТЕТОВ ТОМСКА 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ИНТЕКЛАСС х СТАРТАП-СТУДИЯ УНИВЕРСИТЕТОВ ТОМСКА </dc:title>
  <dc:creator>Пользователь</dc:creator>
  <cp:lastModifiedBy>Vitalii</cp:lastModifiedBy>
  <cp:revision>9</cp:revision>
  <dcterms:created xsi:type="dcterms:W3CDTF">2025-09-04T10:14:18Z</dcterms:created>
  <dcterms:modified xsi:type="dcterms:W3CDTF">2025-09-05T09:32:06Z</dcterms:modified>
</cp:coreProperties>
</file>